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Default Extension="emf" ContentType="image/x-emf"/>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Default Extension="vml" ContentType="application/vnd.openxmlformats-officedocument.vmlDrawing"/>
  <Override PartName="/ppt/diagrams/layout2.xml" ContentType="application/vnd.openxmlformats-officedocument.drawingml.diagramLayout+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handoutMasterIdLst>
    <p:handoutMasterId r:id="rId43"/>
  </p:handoutMasterIdLst>
  <p:sldIdLst>
    <p:sldId id="256" r:id="rId2"/>
    <p:sldId id="529" r:id="rId3"/>
    <p:sldId id="522" r:id="rId4"/>
    <p:sldId id="523" r:id="rId5"/>
    <p:sldId id="524" r:id="rId6"/>
    <p:sldId id="525" r:id="rId7"/>
    <p:sldId id="526" r:id="rId8"/>
    <p:sldId id="527" r:id="rId9"/>
    <p:sldId id="542" r:id="rId10"/>
    <p:sldId id="543" r:id="rId11"/>
    <p:sldId id="544" r:id="rId12"/>
    <p:sldId id="545" r:id="rId13"/>
    <p:sldId id="546" r:id="rId14"/>
    <p:sldId id="547" r:id="rId15"/>
    <p:sldId id="548" r:id="rId16"/>
    <p:sldId id="549" r:id="rId17"/>
    <p:sldId id="550" r:id="rId18"/>
    <p:sldId id="551" r:id="rId19"/>
    <p:sldId id="552" r:id="rId20"/>
    <p:sldId id="553" r:id="rId21"/>
    <p:sldId id="554" r:id="rId22"/>
    <p:sldId id="530" r:id="rId23"/>
    <p:sldId id="531" r:id="rId24"/>
    <p:sldId id="532" r:id="rId25"/>
    <p:sldId id="533" r:id="rId26"/>
    <p:sldId id="534" r:id="rId27"/>
    <p:sldId id="535" r:id="rId28"/>
    <p:sldId id="536" r:id="rId29"/>
    <p:sldId id="537" r:id="rId30"/>
    <p:sldId id="556" r:id="rId31"/>
    <p:sldId id="538" r:id="rId32"/>
    <p:sldId id="539" r:id="rId33"/>
    <p:sldId id="540" r:id="rId34"/>
    <p:sldId id="541" r:id="rId35"/>
    <p:sldId id="506" r:id="rId36"/>
    <p:sldId id="557" r:id="rId37"/>
    <p:sldId id="558" r:id="rId38"/>
    <p:sldId id="555" r:id="rId39"/>
    <p:sldId id="502" r:id="rId40"/>
    <p:sldId id="451" r:id="rId41"/>
  </p:sldIdLst>
  <p:sldSz cx="9144000" cy="6858000" type="screen4x3"/>
  <p:notesSz cx="6797675"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oleObject" Target="file:///D:\My%20Documents\DIAL\CPNS\Dir.%20Kelembagaan\Keirausahaan\dataBPS_dikti.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lang val="id-ID"/>
  <c:clrMapOvr bg1="lt1" tx1="dk1" bg2="lt2" tx2="dk2" accent1="accent1" accent2="accent2" accent3="accent3" accent4="accent4" accent5="accent5" accent6="accent6" hlink="hlink" folHlink="folHlink"/>
  <c:chart>
    <c:view3D>
      <c:rotX val="20"/>
      <c:rotY val="40"/>
      <c:perspective val="30"/>
    </c:view3D>
    <c:plotArea>
      <c:layout/>
      <c:bar3DChart>
        <c:barDir val="col"/>
        <c:grouping val="standard"/>
        <c:ser>
          <c:idx val="0"/>
          <c:order val="0"/>
          <c:tx>
            <c:strRef>
              <c:f>table4_edit_english!$B$4</c:f>
              <c:strCache>
                <c:ptCount val="1"/>
                <c:pt idx="0">
                  <c:v>Diploma I/II/III</c:v>
                </c:pt>
              </c:strCache>
            </c:strRef>
          </c:tx>
          <c:dLbls>
            <c:dLbl>
              <c:idx val="0"/>
              <c:layout>
                <c:manualLayout>
                  <c:x val="0"/>
                  <c:y val="3.1250000000000104E-2"/>
                </c:manualLayout>
              </c:layout>
              <c:showVal val="1"/>
            </c:dLbl>
            <c:dLbl>
              <c:idx val="1"/>
              <c:layout>
                <c:manualLayout>
                  <c:x val="-2.9239766081871604E-3"/>
                  <c:y val="0.11860121511038402"/>
                </c:manualLayout>
              </c:layout>
              <c:showVal val="1"/>
            </c:dLbl>
            <c:dLbl>
              <c:idx val="2"/>
              <c:layout>
                <c:manualLayout>
                  <c:x val="1.3201320132013304E-2"/>
                  <c:y val="6.7708333333333912E-2"/>
                </c:manualLayout>
              </c:layout>
              <c:showVal val="1"/>
            </c:dLbl>
            <c:dLbl>
              <c:idx val="3"/>
              <c:layout>
                <c:manualLayout>
                  <c:x val="1.3201293917207703E-2"/>
                  <c:y val="0.140922545758803"/>
                </c:manualLayout>
              </c:layout>
              <c:showVal val="1"/>
            </c:dLbl>
            <c:dLbl>
              <c:idx val="4"/>
              <c:layout>
                <c:manualLayout>
                  <c:x val="2.8052805280528004E-2"/>
                  <c:y val="0.12760416666666699"/>
                </c:manualLayout>
              </c:layout>
              <c:showVal val="1"/>
            </c:dLbl>
            <c:dLbl>
              <c:idx val="5"/>
              <c:layout>
                <c:manualLayout>
                  <c:x val="-6.0505351642076758E-17"/>
                  <c:y val="0.12760416666666699"/>
                </c:manualLayout>
              </c:layout>
              <c:showVal val="1"/>
            </c:dLbl>
            <c:dLbl>
              <c:idx val="6"/>
              <c:layout>
                <c:manualLayout>
                  <c:x val="2.4752475247524809E-2"/>
                  <c:y val="0.16145833333333406"/>
                </c:manualLayout>
              </c:layout>
              <c:showVal val="1"/>
            </c:dLbl>
            <c:txPr>
              <a:bodyPr/>
              <a:lstStyle/>
              <a:p>
                <a:pPr>
                  <a:defRPr lang="en-US" sz="1800" b="1">
                    <a:solidFill>
                      <a:schemeClr val="bg1"/>
                    </a:solidFill>
                  </a:defRPr>
                </a:pPr>
                <a:endParaRPr lang="id-ID"/>
              </a:p>
            </c:txPr>
            <c:showVal val="1"/>
          </c:dLbls>
          <c:cat>
            <c:strRef>
              <c:f>table4_edit_english!$C$3:$I$3</c:f>
              <c:strCache>
                <c:ptCount val="7"/>
                <c:pt idx="0">
                  <c:v>2006 (Feb)</c:v>
                </c:pt>
                <c:pt idx="1">
                  <c:v>2006 (Agst)</c:v>
                </c:pt>
                <c:pt idx="2">
                  <c:v>2007 (Feb)</c:v>
                </c:pt>
                <c:pt idx="3">
                  <c:v>2007 (Agst)</c:v>
                </c:pt>
                <c:pt idx="4">
                  <c:v>2008 (Feb)</c:v>
                </c:pt>
                <c:pt idx="5">
                  <c:v>2008 (Agst)</c:v>
                </c:pt>
                <c:pt idx="6">
                  <c:v>2009 (Feb)</c:v>
                </c:pt>
              </c:strCache>
            </c:strRef>
          </c:cat>
          <c:val>
            <c:numRef>
              <c:f>table4_edit_english!$C$4:$I$4</c:f>
              <c:numCache>
                <c:formatCode>_(* #,##0_);_(* \(#,##0\);_(* "-"_);_(@_)</c:formatCode>
                <c:ptCount val="7"/>
                <c:pt idx="0">
                  <c:v>297185</c:v>
                </c:pt>
                <c:pt idx="1">
                  <c:v>278074</c:v>
                </c:pt>
                <c:pt idx="2">
                  <c:v>330316</c:v>
                </c:pt>
                <c:pt idx="3">
                  <c:v>397191</c:v>
                </c:pt>
                <c:pt idx="4">
                  <c:v>519867</c:v>
                </c:pt>
                <c:pt idx="5">
                  <c:v>362683</c:v>
                </c:pt>
                <c:pt idx="6">
                  <c:v>486399</c:v>
                </c:pt>
              </c:numCache>
            </c:numRef>
          </c:val>
        </c:ser>
        <c:ser>
          <c:idx val="1"/>
          <c:order val="1"/>
          <c:tx>
            <c:strRef>
              <c:f>table4_edit_english!$B$5</c:f>
              <c:strCache>
                <c:ptCount val="1"/>
                <c:pt idx="0">
                  <c:v>Sarjana</c:v>
                </c:pt>
              </c:strCache>
            </c:strRef>
          </c:tx>
          <c:dLbls>
            <c:dLbl>
              <c:idx val="0"/>
              <c:layout>
                <c:manualLayout>
                  <c:x val="-3.8940809968847308E-2"/>
                  <c:y val="2.6960779110549008E-2"/>
                </c:manualLayout>
              </c:layout>
              <c:showVal val="1"/>
            </c:dLbl>
            <c:dLbl>
              <c:idx val="2"/>
              <c:layout>
                <c:manualLayout>
                  <c:x val="-1.0794538840539702E-3"/>
                  <c:y val="5.1050421625342922E-2"/>
                </c:manualLayout>
              </c:layout>
              <c:showVal val="1"/>
            </c:dLbl>
            <c:dLbl>
              <c:idx val="4"/>
              <c:layout>
                <c:manualLayout>
                  <c:x val="3.8940809968847308E-2"/>
                  <c:y val="1.4705879514845003E-2"/>
                </c:manualLayout>
              </c:layout>
              <c:showVal val="1"/>
            </c:dLbl>
            <c:dLbl>
              <c:idx val="5"/>
              <c:layout>
                <c:manualLayout>
                  <c:x val="1.4018691588785E-2"/>
                  <c:y val="5.3921558221098113E-2"/>
                </c:manualLayout>
              </c:layout>
              <c:showVal val="1"/>
            </c:dLbl>
            <c:dLbl>
              <c:idx val="6"/>
              <c:layout>
                <c:manualLayout>
                  <c:x val="4.9844236760124595E-2"/>
                  <c:y val="7.1078417655083895E-2"/>
                </c:manualLayout>
              </c:layout>
              <c:showVal val="1"/>
            </c:dLbl>
            <c:txPr>
              <a:bodyPr/>
              <a:lstStyle/>
              <a:p>
                <a:pPr>
                  <a:defRPr lang="en-US" sz="1800" b="1">
                    <a:solidFill>
                      <a:schemeClr val="bg1"/>
                    </a:solidFill>
                  </a:defRPr>
                </a:pPr>
                <a:endParaRPr lang="id-ID"/>
              </a:p>
            </c:txPr>
            <c:showVal val="1"/>
          </c:dLbls>
          <c:cat>
            <c:strRef>
              <c:f>table4_edit_english!$C$3:$I$3</c:f>
              <c:strCache>
                <c:ptCount val="7"/>
                <c:pt idx="0">
                  <c:v>2006 (Feb)</c:v>
                </c:pt>
                <c:pt idx="1">
                  <c:v>2006 (Agst)</c:v>
                </c:pt>
                <c:pt idx="2">
                  <c:v>2007 (Feb)</c:v>
                </c:pt>
                <c:pt idx="3">
                  <c:v>2007 (Agst)</c:v>
                </c:pt>
                <c:pt idx="4">
                  <c:v>2008 (Feb)</c:v>
                </c:pt>
                <c:pt idx="5">
                  <c:v>2008 (Agst)</c:v>
                </c:pt>
                <c:pt idx="6">
                  <c:v>2009 (Feb)</c:v>
                </c:pt>
              </c:strCache>
            </c:strRef>
          </c:cat>
          <c:val>
            <c:numRef>
              <c:f>table4_edit_english!$C$5:$I$5</c:f>
              <c:numCache>
                <c:formatCode>_(* #,##0_);_(* \(#,##0\);_(* "-"_);_(@_)</c:formatCode>
                <c:ptCount val="7"/>
                <c:pt idx="0">
                  <c:v>375601</c:v>
                </c:pt>
                <c:pt idx="1">
                  <c:v>395554</c:v>
                </c:pt>
                <c:pt idx="2">
                  <c:v>409890</c:v>
                </c:pt>
                <c:pt idx="3">
                  <c:v>566588</c:v>
                </c:pt>
                <c:pt idx="4">
                  <c:v>626202</c:v>
                </c:pt>
                <c:pt idx="5">
                  <c:v>598318</c:v>
                </c:pt>
                <c:pt idx="6">
                  <c:v>626621</c:v>
                </c:pt>
              </c:numCache>
            </c:numRef>
          </c:val>
        </c:ser>
        <c:dLbls/>
        <c:shape val="box"/>
        <c:axId val="88320256"/>
        <c:axId val="88813568"/>
        <c:axId val="6787072"/>
      </c:bar3DChart>
      <c:catAx>
        <c:axId val="88320256"/>
        <c:scaling>
          <c:orientation val="minMax"/>
        </c:scaling>
        <c:axPos val="b"/>
        <c:tickLblPos val="nextTo"/>
        <c:txPr>
          <a:bodyPr/>
          <a:lstStyle/>
          <a:p>
            <a:pPr>
              <a:defRPr lang="en-US" b="1">
                <a:solidFill>
                  <a:schemeClr val="bg1"/>
                </a:solidFill>
              </a:defRPr>
            </a:pPr>
            <a:endParaRPr lang="id-ID"/>
          </a:p>
        </c:txPr>
        <c:crossAx val="88813568"/>
        <c:crosses val="autoZero"/>
        <c:auto val="1"/>
        <c:lblAlgn val="ctr"/>
        <c:lblOffset val="100"/>
      </c:catAx>
      <c:valAx>
        <c:axId val="88813568"/>
        <c:scaling>
          <c:orientation val="minMax"/>
        </c:scaling>
        <c:axPos val="l"/>
        <c:majorGridlines/>
        <c:numFmt formatCode="_(* #,##0_);_(* \(#,##0\);_(* &quot;-&quot;_);_(@_)" sourceLinked="1"/>
        <c:tickLblPos val="nextTo"/>
        <c:txPr>
          <a:bodyPr/>
          <a:lstStyle/>
          <a:p>
            <a:pPr>
              <a:defRPr lang="en-US" sz="1200" b="1">
                <a:solidFill>
                  <a:schemeClr val="bg1"/>
                </a:solidFill>
              </a:defRPr>
            </a:pPr>
            <a:endParaRPr lang="id-ID"/>
          </a:p>
        </c:txPr>
        <c:crossAx val="88320256"/>
        <c:crosses val="autoZero"/>
        <c:crossBetween val="between"/>
      </c:valAx>
      <c:serAx>
        <c:axId val="6787072"/>
        <c:scaling>
          <c:orientation val="minMax"/>
        </c:scaling>
        <c:delete val="1"/>
        <c:axPos val="b"/>
        <c:tickLblPos val="none"/>
        <c:crossAx val="88813568"/>
        <c:crosses val="autoZero"/>
      </c:serAx>
    </c:plotArea>
    <c:legend>
      <c:legendPos val="r"/>
      <c:layout/>
      <c:txPr>
        <a:bodyPr/>
        <a:lstStyle/>
        <a:p>
          <a:pPr>
            <a:defRPr lang="en-US" b="1">
              <a:solidFill>
                <a:schemeClr val="bg1"/>
              </a:solidFill>
            </a:defRPr>
          </a:pPr>
          <a:endParaRPr lang="id-ID"/>
        </a:p>
      </c:txPr>
    </c:legend>
    <c:plotVisOnly val="1"/>
    <c:dispBlanksAs val="gap"/>
  </c:chart>
  <c:spPr>
    <a:solidFill>
      <a:schemeClr val="tx2">
        <a:lumMod val="75000"/>
      </a:schemeClr>
    </a:solidFill>
  </c:spPr>
  <c:txPr>
    <a:bodyPr/>
    <a:lstStyle/>
    <a:p>
      <a:pPr>
        <a:defRPr sz="1600"/>
      </a:pPr>
      <a:endParaRPr lang="id-ID"/>
    </a:p>
  </c:txPr>
  <c:externalData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79BDEC-0AE9-E740-8D24-C2E0299C2D18}" type="doc">
      <dgm:prSet loTypeId="urn:microsoft.com/office/officeart/2005/8/layout/radial4" loCatId="" qsTypeId="urn:microsoft.com/office/officeart/2005/8/quickstyle/simple4" qsCatId="simple" csTypeId="urn:microsoft.com/office/officeart/2005/8/colors/accent1_2" csCatId="accent1" phldr="1"/>
      <dgm:spPr/>
      <dgm:t>
        <a:bodyPr/>
        <a:lstStyle/>
        <a:p>
          <a:endParaRPr lang="en-US"/>
        </a:p>
      </dgm:t>
    </dgm:pt>
    <dgm:pt modelId="{597E1E41-8830-7D48-A2AB-026F66622297}">
      <dgm:prSet phldrT="[Text]"/>
      <dgm:spPr/>
      <dgm:t>
        <a:bodyPr/>
        <a:lstStyle/>
        <a:p>
          <a:r>
            <a:rPr lang="en-US" dirty="0" smtClean="0"/>
            <a:t>KARAKTER</a:t>
          </a:r>
          <a:endParaRPr lang="en-US" dirty="0"/>
        </a:p>
      </dgm:t>
    </dgm:pt>
    <dgm:pt modelId="{E5E251D7-8DE1-5747-876E-4979991F562A}" type="parTrans" cxnId="{0C935F24-9D0E-BA4B-9384-E4AF711A0721}">
      <dgm:prSet/>
      <dgm:spPr/>
      <dgm:t>
        <a:bodyPr/>
        <a:lstStyle/>
        <a:p>
          <a:endParaRPr lang="en-US"/>
        </a:p>
      </dgm:t>
    </dgm:pt>
    <dgm:pt modelId="{1C9988FE-10CF-B843-8273-ACF926AAB5E4}" type="sibTrans" cxnId="{0C935F24-9D0E-BA4B-9384-E4AF711A0721}">
      <dgm:prSet/>
      <dgm:spPr/>
      <dgm:t>
        <a:bodyPr/>
        <a:lstStyle/>
        <a:p>
          <a:endParaRPr lang="en-US"/>
        </a:p>
      </dgm:t>
    </dgm:pt>
    <dgm:pt modelId="{35819C74-9FA1-BA4F-85EB-A656B24BB94B}">
      <dgm:prSet phldrT="[Text]"/>
      <dgm:spPr/>
      <dgm:t>
        <a:bodyPr/>
        <a:lstStyle/>
        <a:p>
          <a:r>
            <a:rPr lang="en-US" dirty="0" smtClean="0"/>
            <a:t>KESADARANSEBAGAI MAKHLUK DAN HAMBA TUHAN</a:t>
          </a:r>
          <a:endParaRPr lang="en-US" dirty="0"/>
        </a:p>
      </dgm:t>
    </dgm:pt>
    <dgm:pt modelId="{9A8B28F6-F404-8A4B-A976-203CD6031D7C}" type="parTrans" cxnId="{47395A83-1BA2-F64E-801D-85F7179E4D04}">
      <dgm:prSet/>
      <dgm:spPr/>
      <dgm:t>
        <a:bodyPr/>
        <a:lstStyle/>
        <a:p>
          <a:endParaRPr lang="en-US"/>
        </a:p>
      </dgm:t>
    </dgm:pt>
    <dgm:pt modelId="{EE0985C0-D052-A048-A134-67FD52327855}" type="sibTrans" cxnId="{47395A83-1BA2-F64E-801D-85F7179E4D04}">
      <dgm:prSet/>
      <dgm:spPr/>
      <dgm:t>
        <a:bodyPr/>
        <a:lstStyle/>
        <a:p>
          <a:endParaRPr lang="en-US"/>
        </a:p>
      </dgm:t>
    </dgm:pt>
    <dgm:pt modelId="{9A68C85A-A9BD-CA41-9609-767508F6A20D}">
      <dgm:prSet phldrT="[Text]"/>
      <dgm:spPr/>
      <dgm:t>
        <a:bodyPr/>
        <a:lstStyle/>
        <a:p>
          <a:r>
            <a:rPr lang="en-US" dirty="0" smtClean="0"/>
            <a:t>CURIOSITY DAN BUDAYA KEILMUAN </a:t>
          </a:r>
          <a:endParaRPr lang="en-US" dirty="0"/>
        </a:p>
      </dgm:t>
    </dgm:pt>
    <dgm:pt modelId="{F9AA598E-2A32-2E46-8B99-806BBC0C229D}" type="parTrans" cxnId="{E9AD7AE5-DE7B-1B4D-80CE-265BE4A501E0}">
      <dgm:prSet/>
      <dgm:spPr/>
      <dgm:t>
        <a:bodyPr/>
        <a:lstStyle/>
        <a:p>
          <a:endParaRPr lang="en-US"/>
        </a:p>
      </dgm:t>
    </dgm:pt>
    <dgm:pt modelId="{F71169EA-B36A-5944-B357-84CF9CB604C0}" type="sibTrans" cxnId="{E9AD7AE5-DE7B-1B4D-80CE-265BE4A501E0}">
      <dgm:prSet/>
      <dgm:spPr/>
      <dgm:t>
        <a:bodyPr/>
        <a:lstStyle/>
        <a:p>
          <a:endParaRPr lang="en-US"/>
        </a:p>
      </dgm:t>
    </dgm:pt>
    <dgm:pt modelId="{268E2B9A-9C1C-B14A-87BB-71FBAD8092B0}">
      <dgm:prSet phldrT="[Text]"/>
      <dgm:spPr/>
      <dgm:t>
        <a:bodyPr/>
        <a:lstStyle/>
        <a:p>
          <a:r>
            <a:rPr lang="en-US" dirty="0" smtClean="0"/>
            <a:t>RASA CINTA TANAH AIR</a:t>
          </a:r>
          <a:endParaRPr lang="en-US" dirty="0"/>
        </a:p>
      </dgm:t>
    </dgm:pt>
    <dgm:pt modelId="{A9A1AA70-C046-F342-A730-7FB694F0DB39}" type="parTrans" cxnId="{588285DC-3938-6D41-AFD7-DE6131647925}">
      <dgm:prSet/>
      <dgm:spPr/>
      <dgm:t>
        <a:bodyPr/>
        <a:lstStyle/>
        <a:p>
          <a:endParaRPr lang="en-US"/>
        </a:p>
      </dgm:t>
    </dgm:pt>
    <dgm:pt modelId="{2E744BBA-A9A7-8441-8AF2-31A8E876F3B9}" type="sibTrans" cxnId="{588285DC-3938-6D41-AFD7-DE6131647925}">
      <dgm:prSet/>
      <dgm:spPr/>
      <dgm:t>
        <a:bodyPr/>
        <a:lstStyle/>
        <a:p>
          <a:endParaRPr lang="en-US"/>
        </a:p>
      </dgm:t>
    </dgm:pt>
    <dgm:pt modelId="{EC3614FF-D93A-2741-9AE1-795C87EFA909}" type="pres">
      <dgm:prSet presAssocID="{B679BDEC-0AE9-E740-8D24-C2E0299C2D18}" presName="cycle" presStyleCnt="0">
        <dgm:presLayoutVars>
          <dgm:chMax val="1"/>
          <dgm:dir/>
          <dgm:animLvl val="ctr"/>
          <dgm:resizeHandles val="exact"/>
        </dgm:presLayoutVars>
      </dgm:prSet>
      <dgm:spPr/>
      <dgm:t>
        <a:bodyPr/>
        <a:lstStyle/>
        <a:p>
          <a:endParaRPr lang="en-US"/>
        </a:p>
      </dgm:t>
    </dgm:pt>
    <dgm:pt modelId="{E121F690-4037-EB46-8AAA-03AA3C0D45E4}" type="pres">
      <dgm:prSet presAssocID="{597E1E41-8830-7D48-A2AB-026F66622297}" presName="centerShape" presStyleLbl="node0" presStyleIdx="0" presStyleCnt="1"/>
      <dgm:spPr/>
      <dgm:t>
        <a:bodyPr/>
        <a:lstStyle/>
        <a:p>
          <a:endParaRPr lang="en-US"/>
        </a:p>
      </dgm:t>
    </dgm:pt>
    <dgm:pt modelId="{31052EB0-B9E7-5F48-94EA-FEE937DA11CB}" type="pres">
      <dgm:prSet presAssocID="{9A8B28F6-F404-8A4B-A976-203CD6031D7C}" presName="parTrans" presStyleLbl="bgSibTrans2D1" presStyleIdx="0" presStyleCnt="3"/>
      <dgm:spPr/>
      <dgm:t>
        <a:bodyPr/>
        <a:lstStyle/>
        <a:p>
          <a:endParaRPr lang="en-US"/>
        </a:p>
      </dgm:t>
    </dgm:pt>
    <dgm:pt modelId="{F285121D-6FB0-904D-9349-A996684CA0CE}" type="pres">
      <dgm:prSet presAssocID="{35819C74-9FA1-BA4F-85EB-A656B24BB94B}" presName="node" presStyleLbl="node1" presStyleIdx="0" presStyleCnt="3">
        <dgm:presLayoutVars>
          <dgm:bulletEnabled val="1"/>
        </dgm:presLayoutVars>
      </dgm:prSet>
      <dgm:spPr/>
      <dgm:t>
        <a:bodyPr/>
        <a:lstStyle/>
        <a:p>
          <a:endParaRPr lang="en-US"/>
        </a:p>
      </dgm:t>
    </dgm:pt>
    <dgm:pt modelId="{30892796-024B-9849-ACB4-1DC74321BDBD}" type="pres">
      <dgm:prSet presAssocID="{F9AA598E-2A32-2E46-8B99-806BBC0C229D}" presName="parTrans" presStyleLbl="bgSibTrans2D1" presStyleIdx="1" presStyleCnt="3"/>
      <dgm:spPr/>
      <dgm:t>
        <a:bodyPr/>
        <a:lstStyle/>
        <a:p>
          <a:endParaRPr lang="en-US"/>
        </a:p>
      </dgm:t>
    </dgm:pt>
    <dgm:pt modelId="{88374E52-25B1-1A41-9C52-6A39201205ED}" type="pres">
      <dgm:prSet presAssocID="{9A68C85A-A9BD-CA41-9609-767508F6A20D}" presName="node" presStyleLbl="node1" presStyleIdx="1" presStyleCnt="3">
        <dgm:presLayoutVars>
          <dgm:bulletEnabled val="1"/>
        </dgm:presLayoutVars>
      </dgm:prSet>
      <dgm:spPr/>
      <dgm:t>
        <a:bodyPr/>
        <a:lstStyle/>
        <a:p>
          <a:endParaRPr lang="en-US"/>
        </a:p>
      </dgm:t>
    </dgm:pt>
    <dgm:pt modelId="{0392F4ED-1F79-5C4B-82DF-4DBAE310C08C}" type="pres">
      <dgm:prSet presAssocID="{A9A1AA70-C046-F342-A730-7FB694F0DB39}" presName="parTrans" presStyleLbl="bgSibTrans2D1" presStyleIdx="2" presStyleCnt="3"/>
      <dgm:spPr/>
      <dgm:t>
        <a:bodyPr/>
        <a:lstStyle/>
        <a:p>
          <a:endParaRPr lang="en-US"/>
        </a:p>
      </dgm:t>
    </dgm:pt>
    <dgm:pt modelId="{C468970F-E767-7E4C-9773-35CC64DEF0A7}" type="pres">
      <dgm:prSet presAssocID="{268E2B9A-9C1C-B14A-87BB-71FBAD8092B0}" presName="node" presStyleLbl="node1" presStyleIdx="2" presStyleCnt="3">
        <dgm:presLayoutVars>
          <dgm:bulletEnabled val="1"/>
        </dgm:presLayoutVars>
      </dgm:prSet>
      <dgm:spPr/>
      <dgm:t>
        <a:bodyPr/>
        <a:lstStyle/>
        <a:p>
          <a:endParaRPr lang="en-US"/>
        </a:p>
      </dgm:t>
    </dgm:pt>
  </dgm:ptLst>
  <dgm:cxnLst>
    <dgm:cxn modelId="{E9AD7AE5-DE7B-1B4D-80CE-265BE4A501E0}" srcId="{597E1E41-8830-7D48-A2AB-026F66622297}" destId="{9A68C85A-A9BD-CA41-9609-767508F6A20D}" srcOrd="1" destOrd="0" parTransId="{F9AA598E-2A32-2E46-8B99-806BBC0C229D}" sibTransId="{F71169EA-B36A-5944-B357-84CF9CB604C0}"/>
    <dgm:cxn modelId="{C2B0B80B-9E09-124E-9971-7959F8AB56A6}" type="presOf" srcId="{35819C74-9FA1-BA4F-85EB-A656B24BB94B}" destId="{F285121D-6FB0-904D-9349-A996684CA0CE}" srcOrd="0" destOrd="0" presId="urn:microsoft.com/office/officeart/2005/8/layout/radial4"/>
    <dgm:cxn modelId="{47395A83-1BA2-F64E-801D-85F7179E4D04}" srcId="{597E1E41-8830-7D48-A2AB-026F66622297}" destId="{35819C74-9FA1-BA4F-85EB-A656B24BB94B}" srcOrd="0" destOrd="0" parTransId="{9A8B28F6-F404-8A4B-A976-203CD6031D7C}" sibTransId="{EE0985C0-D052-A048-A134-67FD52327855}"/>
    <dgm:cxn modelId="{588285DC-3938-6D41-AFD7-DE6131647925}" srcId="{597E1E41-8830-7D48-A2AB-026F66622297}" destId="{268E2B9A-9C1C-B14A-87BB-71FBAD8092B0}" srcOrd="2" destOrd="0" parTransId="{A9A1AA70-C046-F342-A730-7FB694F0DB39}" sibTransId="{2E744BBA-A9A7-8441-8AF2-31A8E876F3B9}"/>
    <dgm:cxn modelId="{CC170829-68CF-614E-9CBA-224ADE789245}" type="presOf" srcId="{268E2B9A-9C1C-B14A-87BB-71FBAD8092B0}" destId="{C468970F-E767-7E4C-9773-35CC64DEF0A7}" srcOrd="0" destOrd="0" presId="urn:microsoft.com/office/officeart/2005/8/layout/radial4"/>
    <dgm:cxn modelId="{8B849827-0A38-1A4A-A533-BAEF1003293B}" type="presOf" srcId="{597E1E41-8830-7D48-A2AB-026F66622297}" destId="{E121F690-4037-EB46-8AAA-03AA3C0D45E4}" srcOrd="0" destOrd="0" presId="urn:microsoft.com/office/officeart/2005/8/layout/radial4"/>
    <dgm:cxn modelId="{68816D97-F724-6147-8B68-0A3443AA40B3}" type="presOf" srcId="{B679BDEC-0AE9-E740-8D24-C2E0299C2D18}" destId="{EC3614FF-D93A-2741-9AE1-795C87EFA909}" srcOrd="0" destOrd="0" presId="urn:microsoft.com/office/officeart/2005/8/layout/radial4"/>
    <dgm:cxn modelId="{351CB14B-484E-E44F-9093-A190BAD2A9F3}" type="presOf" srcId="{9A8B28F6-F404-8A4B-A976-203CD6031D7C}" destId="{31052EB0-B9E7-5F48-94EA-FEE937DA11CB}" srcOrd="0" destOrd="0" presId="urn:microsoft.com/office/officeart/2005/8/layout/radial4"/>
    <dgm:cxn modelId="{0C935F24-9D0E-BA4B-9384-E4AF711A0721}" srcId="{B679BDEC-0AE9-E740-8D24-C2E0299C2D18}" destId="{597E1E41-8830-7D48-A2AB-026F66622297}" srcOrd="0" destOrd="0" parTransId="{E5E251D7-8DE1-5747-876E-4979991F562A}" sibTransId="{1C9988FE-10CF-B843-8273-ACF926AAB5E4}"/>
    <dgm:cxn modelId="{382FFA58-144F-1449-B2F1-01410F7D3861}" type="presOf" srcId="{A9A1AA70-C046-F342-A730-7FB694F0DB39}" destId="{0392F4ED-1F79-5C4B-82DF-4DBAE310C08C}" srcOrd="0" destOrd="0" presId="urn:microsoft.com/office/officeart/2005/8/layout/radial4"/>
    <dgm:cxn modelId="{0AFB9397-9923-9E4D-BE4F-61E5D729C5B2}" type="presOf" srcId="{F9AA598E-2A32-2E46-8B99-806BBC0C229D}" destId="{30892796-024B-9849-ACB4-1DC74321BDBD}" srcOrd="0" destOrd="0" presId="urn:microsoft.com/office/officeart/2005/8/layout/radial4"/>
    <dgm:cxn modelId="{B88BE2A0-2BC8-EE4E-B91E-67FFAF677B2C}" type="presOf" srcId="{9A68C85A-A9BD-CA41-9609-767508F6A20D}" destId="{88374E52-25B1-1A41-9C52-6A39201205ED}" srcOrd="0" destOrd="0" presId="urn:microsoft.com/office/officeart/2005/8/layout/radial4"/>
    <dgm:cxn modelId="{BE2BAE6A-3464-3644-A5CC-484BC5C20737}" type="presParOf" srcId="{EC3614FF-D93A-2741-9AE1-795C87EFA909}" destId="{E121F690-4037-EB46-8AAA-03AA3C0D45E4}" srcOrd="0" destOrd="0" presId="urn:microsoft.com/office/officeart/2005/8/layout/radial4"/>
    <dgm:cxn modelId="{813ACAD3-7344-764D-978B-474EA7526FBD}" type="presParOf" srcId="{EC3614FF-D93A-2741-9AE1-795C87EFA909}" destId="{31052EB0-B9E7-5F48-94EA-FEE937DA11CB}" srcOrd="1" destOrd="0" presId="urn:microsoft.com/office/officeart/2005/8/layout/radial4"/>
    <dgm:cxn modelId="{0F38FB06-621F-904B-B78C-9EFDD2A93018}" type="presParOf" srcId="{EC3614FF-D93A-2741-9AE1-795C87EFA909}" destId="{F285121D-6FB0-904D-9349-A996684CA0CE}" srcOrd="2" destOrd="0" presId="urn:microsoft.com/office/officeart/2005/8/layout/radial4"/>
    <dgm:cxn modelId="{3164128B-D71E-9F44-BEC1-85418D7AA6B6}" type="presParOf" srcId="{EC3614FF-D93A-2741-9AE1-795C87EFA909}" destId="{30892796-024B-9849-ACB4-1DC74321BDBD}" srcOrd="3" destOrd="0" presId="urn:microsoft.com/office/officeart/2005/8/layout/radial4"/>
    <dgm:cxn modelId="{9C8FDB0C-1318-E645-9814-84D982B9BDA4}" type="presParOf" srcId="{EC3614FF-D93A-2741-9AE1-795C87EFA909}" destId="{88374E52-25B1-1A41-9C52-6A39201205ED}" srcOrd="4" destOrd="0" presId="urn:microsoft.com/office/officeart/2005/8/layout/radial4"/>
    <dgm:cxn modelId="{9B2DB53D-24B5-5F44-A273-EEF60DD14D7A}" type="presParOf" srcId="{EC3614FF-D93A-2741-9AE1-795C87EFA909}" destId="{0392F4ED-1F79-5C4B-82DF-4DBAE310C08C}" srcOrd="5" destOrd="0" presId="urn:microsoft.com/office/officeart/2005/8/layout/radial4"/>
    <dgm:cxn modelId="{FD2ADAC0-390C-E244-84A1-C92C076D6FAA}" type="presParOf" srcId="{EC3614FF-D93A-2741-9AE1-795C87EFA909}" destId="{C468970F-E767-7E4C-9773-35CC64DEF0A7}" srcOrd="6" destOrd="0" presId="urn:microsoft.com/office/officeart/2005/8/layout/radial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2778EB-B079-0E4A-AEEC-7A81CD1CE3BF}" type="doc">
      <dgm:prSet loTypeId="urn:microsoft.com/office/officeart/2005/8/layout/matrix1" loCatId="" qsTypeId="urn:microsoft.com/office/officeart/2005/8/quickstyle/simple4" qsCatId="simple" csTypeId="urn:microsoft.com/office/officeart/2005/8/colors/accent1_2" csCatId="accent1" phldr="1"/>
      <dgm:spPr/>
      <dgm:t>
        <a:bodyPr/>
        <a:lstStyle/>
        <a:p>
          <a:endParaRPr lang="en-US"/>
        </a:p>
      </dgm:t>
    </dgm:pt>
    <dgm:pt modelId="{523BA3C7-8911-924F-8DB9-13ABB7170E18}">
      <dgm:prSet phldrT="[Text]"/>
      <dgm:spPr/>
      <dgm:t>
        <a:bodyPr/>
        <a:lstStyle/>
        <a:p>
          <a:r>
            <a:rPr lang="en-US" dirty="0" smtClean="0"/>
            <a:t>CLASSROOM ATMOSPHERE (peaceful, joy, challenging)</a:t>
          </a:r>
          <a:endParaRPr lang="en-US" dirty="0"/>
        </a:p>
      </dgm:t>
    </dgm:pt>
    <dgm:pt modelId="{CE91A3F1-27A2-454E-9EB3-C0EBB91FA4F3}" type="parTrans" cxnId="{4C09EFAD-8E93-3142-BDD4-4AB8C1ABA14E}">
      <dgm:prSet/>
      <dgm:spPr/>
      <dgm:t>
        <a:bodyPr/>
        <a:lstStyle/>
        <a:p>
          <a:endParaRPr lang="en-US"/>
        </a:p>
      </dgm:t>
    </dgm:pt>
    <dgm:pt modelId="{363A4160-8214-F54E-A7A6-7B9F6EBC8C9E}" type="sibTrans" cxnId="{4C09EFAD-8E93-3142-BDD4-4AB8C1ABA14E}">
      <dgm:prSet/>
      <dgm:spPr/>
      <dgm:t>
        <a:bodyPr/>
        <a:lstStyle/>
        <a:p>
          <a:endParaRPr lang="en-US"/>
        </a:p>
      </dgm:t>
    </dgm:pt>
    <dgm:pt modelId="{BEAD8CCD-3FA5-BC4B-9A5D-80B8009B76E8}">
      <dgm:prSet phldrT="[Text]"/>
      <dgm:spPr/>
      <dgm:t>
        <a:bodyPr/>
        <a:lstStyle/>
        <a:p>
          <a:r>
            <a:rPr lang="en-US" dirty="0" smtClean="0"/>
            <a:t>Intellectually Challenging (content, tasks, feedback)</a:t>
          </a:r>
          <a:endParaRPr lang="en-US" dirty="0"/>
        </a:p>
      </dgm:t>
    </dgm:pt>
    <dgm:pt modelId="{3B61976B-89BD-A447-ADFD-F43711E43F4A}" type="parTrans" cxnId="{42E465A1-9A60-0944-B189-D4E6ED464584}">
      <dgm:prSet/>
      <dgm:spPr/>
      <dgm:t>
        <a:bodyPr/>
        <a:lstStyle/>
        <a:p>
          <a:endParaRPr lang="en-US"/>
        </a:p>
      </dgm:t>
    </dgm:pt>
    <dgm:pt modelId="{CBE5C2FB-2FCD-6B4F-A5CF-468F03B17C85}" type="sibTrans" cxnId="{42E465A1-9A60-0944-B189-D4E6ED464584}">
      <dgm:prSet/>
      <dgm:spPr/>
      <dgm:t>
        <a:bodyPr/>
        <a:lstStyle/>
        <a:p>
          <a:endParaRPr lang="en-US"/>
        </a:p>
      </dgm:t>
    </dgm:pt>
    <dgm:pt modelId="{7FF34CF4-9ADF-F044-A23B-4C8BA8C3EF54}">
      <dgm:prSet phldrT="[Text]"/>
      <dgm:spPr/>
      <dgm:t>
        <a:bodyPr/>
        <a:lstStyle/>
        <a:p>
          <a:r>
            <a:rPr lang="en-US" dirty="0" smtClean="0"/>
            <a:t>Optimum uses of both local and global culture</a:t>
          </a:r>
          <a:endParaRPr lang="en-US" dirty="0"/>
        </a:p>
      </dgm:t>
    </dgm:pt>
    <dgm:pt modelId="{5FD42F15-9EC9-9744-83A9-4BE4583F3081}" type="parTrans" cxnId="{F77E0AF8-EEB7-4349-95B6-DDEA95F7AEE9}">
      <dgm:prSet/>
      <dgm:spPr/>
      <dgm:t>
        <a:bodyPr/>
        <a:lstStyle/>
        <a:p>
          <a:endParaRPr lang="en-US"/>
        </a:p>
      </dgm:t>
    </dgm:pt>
    <dgm:pt modelId="{FF1655D8-9066-AE49-BD84-8912059F5D90}" type="sibTrans" cxnId="{F77E0AF8-EEB7-4349-95B6-DDEA95F7AEE9}">
      <dgm:prSet/>
      <dgm:spPr/>
      <dgm:t>
        <a:bodyPr/>
        <a:lstStyle/>
        <a:p>
          <a:endParaRPr lang="en-US"/>
        </a:p>
      </dgm:t>
    </dgm:pt>
    <dgm:pt modelId="{BA0A426B-F575-144F-8508-8EB8409779D7}">
      <dgm:prSet phldrT="[Text]"/>
      <dgm:spPr/>
      <dgm:t>
        <a:bodyPr/>
        <a:lstStyle/>
        <a:p>
          <a:r>
            <a:rPr lang="en-US" dirty="0" smtClean="0"/>
            <a:t>Personal relationship (love, care, and trust)</a:t>
          </a:r>
          <a:endParaRPr lang="en-US" dirty="0"/>
        </a:p>
      </dgm:t>
    </dgm:pt>
    <dgm:pt modelId="{79D021D2-DE3F-2D40-8F25-DE9E81ED3B90}" type="parTrans" cxnId="{E430E9E4-CFE6-DD47-9B5C-FA835B16541F}">
      <dgm:prSet/>
      <dgm:spPr/>
      <dgm:t>
        <a:bodyPr/>
        <a:lstStyle/>
        <a:p>
          <a:endParaRPr lang="en-US"/>
        </a:p>
      </dgm:t>
    </dgm:pt>
    <dgm:pt modelId="{EA886D00-359F-3341-8CE0-7B6EFCFFCA1B}" type="sibTrans" cxnId="{E430E9E4-CFE6-DD47-9B5C-FA835B16541F}">
      <dgm:prSet/>
      <dgm:spPr/>
      <dgm:t>
        <a:bodyPr/>
        <a:lstStyle/>
        <a:p>
          <a:endParaRPr lang="en-US"/>
        </a:p>
      </dgm:t>
    </dgm:pt>
    <dgm:pt modelId="{6DAEB4D4-EB24-5E4C-BF3A-5B9E2FA915F0}">
      <dgm:prSet phldrT="[Text]"/>
      <dgm:spPr/>
      <dgm:t>
        <a:bodyPr/>
        <a:lstStyle/>
        <a:p>
          <a:r>
            <a:rPr lang="en-US" dirty="0" smtClean="0"/>
            <a:t>Spiritual relationship </a:t>
          </a:r>
          <a:endParaRPr lang="en-US" dirty="0"/>
        </a:p>
      </dgm:t>
    </dgm:pt>
    <dgm:pt modelId="{1F6FA796-1346-F34C-B84E-6D042CAE2343}" type="parTrans" cxnId="{63387BA6-0C81-1F40-9CF4-047A4EB95257}">
      <dgm:prSet/>
      <dgm:spPr/>
      <dgm:t>
        <a:bodyPr/>
        <a:lstStyle/>
        <a:p>
          <a:endParaRPr lang="en-US"/>
        </a:p>
      </dgm:t>
    </dgm:pt>
    <dgm:pt modelId="{D52CE084-0241-5948-AD6E-776CF6A50F39}" type="sibTrans" cxnId="{63387BA6-0C81-1F40-9CF4-047A4EB95257}">
      <dgm:prSet/>
      <dgm:spPr/>
      <dgm:t>
        <a:bodyPr/>
        <a:lstStyle/>
        <a:p>
          <a:endParaRPr lang="en-US"/>
        </a:p>
      </dgm:t>
    </dgm:pt>
    <dgm:pt modelId="{20E3F18D-CE8F-E443-96B7-58005A2539BE}" type="pres">
      <dgm:prSet presAssocID="{8F2778EB-B079-0E4A-AEEC-7A81CD1CE3BF}" presName="diagram" presStyleCnt="0">
        <dgm:presLayoutVars>
          <dgm:chMax val="1"/>
          <dgm:dir/>
          <dgm:animLvl val="ctr"/>
          <dgm:resizeHandles val="exact"/>
        </dgm:presLayoutVars>
      </dgm:prSet>
      <dgm:spPr/>
      <dgm:t>
        <a:bodyPr/>
        <a:lstStyle/>
        <a:p>
          <a:endParaRPr lang="en-US"/>
        </a:p>
      </dgm:t>
    </dgm:pt>
    <dgm:pt modelId="{05AB15DF-AAD4-8149-8197-1BFF4E58CAFC}" type="pres">
      <dgm:prSet presAssocID="{8F2778EB-B079-0E4A-AEEC-7A81CD1CE3BF}" presName="matrix" presStyleCnt="0"/>
      <dgm:spPr/>
    </dgm:pt>
    <dgm:pt modelId="{0A2F1E9E-170F-1948-A90B-9654B6211619}" type="pres">
      <dgm:prSet presAssocID="{8F2778EB-B079-0E4A-AEEC-7A81CD1CE3BF}" presName="tile1" presStyleLbl="node1" presStyleIdx="0" presStyleCnt="4" custLinFactNeighborX="-30556"/>
      <dgm:spPr/>
      <dgm:t>
        <a:bodyPr/>
        <a:lstStyle/>
        <a:p>
          <a:endParaRPr lang="en-US"/>
        </a:p>
      </dgm:t>
    </dgm:pt>
    <dgm:pt modelId="{FED19A8D-78A0-6C40-89DE-34E83F1D1826}" type="pres">
      <dgm:prSet presAssocID="{8F2778EB-B079-0E4A-AEEC-7A81CD1CE3BF}" presName="tile1text" presStyleLbl="node1" presStyleIdx="0" presStyleCnt="4">
        <dgm:presLayoutVars>
          <dgm:chMax val="0"/>
          <dgm:chPref val="0"/>
          <dgm:bulletEnabled val="1"/>
        </dgm:presLayoutVars>
      </dgm:prSet>
      <dgm:spPr/>
      <dgm:t>
        <a:bodyPr/>
        <a:lstStyle/>
        <a:p>
          <a:endParaRPr lang="en-US"/>
        </a:p>
      </dgm:t>
    </dgm:pt>
    <dgm:pt modelId="{88480AC6-B2F9-DF4A-82F1-B1F402D7D818}" type="pres">
      <dgm:prSet presAssocID="{8F2778EB-B079-0E4A-AEEC-7A81CD1CE3BF}" presName="tile2" presStyleLbl="node1" presStyleIdx="1" presStyleCnt="4" custLinFactNeighborX="556"/>
      <dgm:spPr/>
      <dgm:t>
        <a:bodyPr/>
        <a:lstStyle/>
        <a:p>
          <a:endParaRPr lang="en-US"/>
        </a:p>
      </dgm:t>
    </dgm:pt>
    <dgm:pt modelId="{E4CB0166-8E66-7146-A867-84A571F2C636}" type="pres">
      <dgm:prSet presAssocID="{8F2778EB-B079-0E4A-AEEC-7A81CD1CE3BF}" presName="tile2text" presStyleLbl="node1" presStyleIdx="1" presStyleCnt="4">
        <dgm:presLayoutVars>
          <dgm:chMax val="0"/>
          <dgm:chPref val="0"/>
          <dgm:bulletEnabled val="1"/>
        </dgm:presLayoutVars>
      </dgm:prSet>
      <dgm:spPr/>
      <dgm:t>
        <a:bodyPr/>
        <a:lstStyle/>
        <a:p>
          <a:endParaRPr lang="en-US"/>
        </a:p>
      </dgm:t>
    </dgm:pt>
    <dgm:pt modelId="{63128E0E-1BBC-4E40-9002-6D7FFAFC53D7}" type="pres">
      <dgm:prSet presAssocID="{8F2778EB-B079-0E4A-AEEC-7A81CD1CE3BF}" presName="tile3" presStyleLbl="node1" presStyleIdx="2" presStyleCnt="4" custLinFactNeighborX="-556"/>
      <dgm:spPr/>
      <dgm:t>
        <a:bodyPr/>
        <a:lstStyle/>
        <a:p>
          <a:endParaRPr lang="en-US"/>
        </a:p>
      </dgm:t>
    </dgm:pt>
    <dgm:pt modelId="{24690214-DF8E-944E-9F2F-4C1E5DCCC383}" type="pres">
      <dgm:prSet presAssocID="{8F2778EB-B079-0E4A-AEEC-7A81CD1CE3BF}" presName="tile3text" presStyleLbl="node1" presStyleIdx="2" presStyleCnt="4">
        <dgm:presLayoutVars>
          <dgm:chMax val="0"/>
          <dgm:chPref val="0"/>
          <dgm:bulletEnabled val="1"/>
        </dgm:presLayoutVars>
      </dgm:prSet>
      <dgm:spPr/>
      <dgm:t>
        <a:bodyPr/>
        <a:lstStyle/>
        <a:p>
          <a:endParaRPr lang="en-US"/>
        </a:p>
      </dgm:t>
    </dgm:pt>
    <dgm:pt modelId="{D810DE9E-007B-7B4D-A858-1048E4D20448}" type="pres">
      <dgm:prSet presAssocID="{8F2778EB-B079-0E4A-AEEC-7A81CD1CE3BF}" presName="tile4" presStyleLbl="node1" presStyleIdx="3" presStyleCnt="4"/>
      <dgm:spPr/>
      <dgm:t>
        <a:bodyPr/>
        <a:lstStyle/>
        <a:p>
          <a:endParaRPr lang="en-US"/>
        </a:p>
      </dgm:t>
    </dgm:pt>
    <dgm:pt modelId="{1E74FF2A-1DFE-024B-8351-3C2F85CD1942}" type="pres">
      <dgm:prSet presAssocID="{8F2778EB-B079-0E4A-AEEC-7A81CD1CE3BF}" presName="tile4text" presStyleLbl="node1" presStyleIdx="3" presStyleCnt="4">
        <dgm:presLayoutVars>
          <dgm:chMax val="0"/>
          <dgm:chPref val="0"/>
          <dgm:bulletEnabled val="1"/>
        </dgm:presLayoutVars>
      </dgm:prSet>
      <dgm:spPr/>
      <dgm:t>
        <a:bodyPr/>
        <a:lstStyle/>
        <a:p>
          <a:endParaRPr lang="en-US"/>
        </a:p>
      </dgm:t>
    </dgm:pt>
    <dgm:pt modelId="{CC99FD21-F830-1444-AEAF-B3F9E7173E38}" type="pres">
      <dgm:prSet presAssocID="{8F2778EB-B079-0E4A-AEEC-7A81CD1CE3BF}" presName="centerTile" presStyleLbl="fgShp" presStyleIdx="0" presStyleCnt="1" custScaleX="137037" custScaleY="145000" custLinFactNeighborX="-1852">
        <dgm:presLayoutVars>
          <dgm:chMax val="0"/>
          <dgm:chPref val="0"/>
        </dgm:presLayoutVars>
      </dgm:prSet>
      <dgm:spPr/>
      <dgm:t>
        <a:bodyPr/>
        <a:lstStyle/>
        <a:p>
          <a:endParaRPr lang="en-US"/>
        </a:p>
      </dgm:t>
    </dgm:pt>
  </dgm:ptLst>
  <dgm:cxnLst>
    <dgm:cxn modelId="{0F02D630-8345-1847-AD6F-3C7C36A2A8BA}" type="presOf" srcId="{7FF34CF4-9ADF-F044-A23B-4C8BA8C3EF54}" destId="{E4CB0166-8E66-7146-A867-84A571F2C636}" srcOrd="1" destOrd="0" presId="urn:microsoft.com/office/officeart/2005/8/layout/matrix1"/>
    <dgm:cxn modelId="{4C09EFAD-8E93-3142-BDD4-4AB8C1ABA14E}" srcId="{8F2778EB-B079-0E4A-AEEC-7A81CD1CE3BF}" destId="{523BA3C7-8911-924F-8DB9-13ABB7170E18}" srcOrd="0" destOrd="0" parTransId="{CE91A3F1-27A2-454E-9EB3-C0EBB91FA4F3}" sibTransId="{363A4160-8214-F54E-A7A6-7B9F6EBC8C9E}"/>
    <dgm:cxn modelId="{F77E0AF8-EEB7-4349-95B6-DDEA95F7AEE9}" srcId="{523BA3C7-8911-924F-8DB9-13ABB7170E18}" destId="{7FF34CF4-9ADF-F044-A23B-4C8BA8C3EF54}" srcOrd="1" destOrd="0" parTransId="{5FD42F15-9EC9-9744-83A9-4BE4583F3081}" sibTransId="{FF1655D8-9066-AE49-BD84-8912059F5D90}"/>
    <dgm:cxn modelId="{D3974F87-6F01-D84A-9249-DD3497CAB3A5}" type="presOf" srcId="{BA0A426B-F575-144F-8508-8EB8409779D7}" destId="{63128E0E-1BBC-4E40-9002-6D7FFAFC53D7}" srcOrd="0" destOrd="0" presId="urn:microsoft.com/office/officeart/2005/8/layout/matrix1"/>
    <dgm:cxn modelId="{FA921259-6C39-5341-AC97-C55F69CBE80C}" type="presOf" srcId="{7FF34CF4-9ADF-F044-A23B-4C8BA8C3EF54}" destId="{88480AC6-B2F9-DF4A-82F1-B1F402D7D818}" srcOrd="0" destOrd="0" presId="urn:microsoft.com/office/officeart/2005/8/layout/matrix1"/>
    <dgm:cxn modelId="{63387BA6-0C81-1F40-9CF4-047A4EB95257}" srcId="{523BA3C7-8911-924F-8DB9-13ABB7170E18}" destId="{6DAEB4D4-EB24-5E4C-BF3A-5B9E2FA915F0}" srcOrd="3" destOrd="0" parTransId="{1F6FA796-1346-F34C-B84E-6D042CAE2343}" sibTransId="{D52CE084-0241-5948-AD6E-776CF6A50F39}"/>
    <dgm:cxn modelId="{FF1380D5-C936-5E4E-A902-879D4F112080}" type="presOf" srcId="{BEAD8CCD-3FA5-BC4B-9A5D-80B8009B76E8}" destId="{0A2F1E9E-170F-1948-A90B-9654B6211619}" srcOrd="0" destOrd="0" presId="urn:microsoft.com/office/officeart/2005/8/layout/matrix1"/>
    <dgm:cxn modelId="{CB97E5F6-7C73-F444-A79F-3C7730683AE5}" type="presOf" srcId="{BA0A426B-F575-144F-8508-8EB8409779D7}" destId="{24690214-DF8E-944E-9F2F-4C1E5DCCC383}" srcOrd="1" destOrd="0" presId="urn:microsoft.com/office/officeart/2005/8/layout/matrix1"/>
    <dgm:cxn modelId="{42E465A1-9A60-0944-B189-D4E6ED464584}" srcId="{523BA3C7-8911-924F-8DB9-13ABB7170E18}" destId="{BEAD8CCD-3FA5-BC4B-9A5D-80B8009B76E8}" srcOrd="0" destOrd="0" parTransId="{3B61976B-89BD-A447-ADFD-F43711E43F4A}" sibTransId="{CBE5C2FB-2FCD-6B4F-A5CF-468F03B17C85}"/>
    <dgm:cxn modelId="{E430E9E4-CFE6-DD47-9B5C-FA835B16541F}" srcId="{523BA3C7-8911-924F-8DB9-13ABB7170E18}" destId="{BA0A426B-F575-144F-8508-8EB8409779D7}" srcOrd="2" destOrd="0" parTransId="{79D021D2-DE3F-2D40-8F25-DE9E81ED3B90}" sibTransId="{EA886D00-359F-3341-8CE0-7B6EFCFFCA1B}"/>
    <dgm:cxn modelId="{551BCEAC-72F4-BA49-91A7-1CF6C174DECB}" type="presOf" srcId="{6DAEB4D4-EB24-5E4C-BF3A-5B9E2FA915F0}" destId="{1E74FF2A-1DFE-024B-8351-3C2F85CD1942}" srcOrd="1" destOrd="0" presId="urn:microsoft.com/office/officeart/2005/8/layout/matrix1"/>
    <dgm:cxn modelId="{389C48E6-57C8-0A4E-884B-95D65C2B4E2C}" type="presOf" srcId="{6DAEB4D4-EB24-5E4C-BF3A-5B9E2FA915F0}" destId="{D810DE9E-007B-7B4D-A858-1048E4D20448}" srcOrd="0" destOrd="0" presId="urn:microsoft.com/office/officeart/2005/8/layout/matrix1"/>
    <dgm:cxn modelId="{D00B41C8-BD1E-1D46-B41A-189EA42DA4E5}" type="presOf" srcId="{8F2778EB-B079-0E4A-AEEC-7A81CD1CE3BF}" destId="{20E3F18D-CE8F-E443-96B7-58005A2539BE}" srcOrd="0" destOrd="0" presId="urn:microsoft.com/office/officeart/2005/8/layout/matrix1"/>
    <dgm:cxn modelId="{1E2B28BC-0994-A04D-9BBA-45F417A7AC0D}" type="presOf" srcId="{BEAD8CCD-3FA5-BC4B-9A5D-80B8009B76E8}" destId="{FED19A8D-78A0-6C40-89DE-34E83F1D1826}" srcOrd="1" destOrd="0" presId="urn:microsoft.com/office/officeart/2005/8/layout/matrix1"/>
    <dgm:cxn modelId="{7407C6DA-87FF-6742-9760-1F3EF756B3CD}" type="presOf" srcId="{523BA3C7-8911-924F-8DB9-13ABB7170E18}" destId="{CC99FD21-F830-1444-AEAF-B3F9E7173E38}" srcOrd="0" destOrd="0" presId="urn:microsoft.com/office/officeart/2005/8/layout/matrix1"/>
    <dgm:cxn modelId="{85C44FAE-E92E-6D4A-8906-F368FFE58E91}" type="presParOf" srcId="{20E3F18D-CE8F-E443-96B7-58005A2539BE}" destId="{05AB15DF-AAD4-8149-8197-1BFF4E58CAFC}" srcOrd="0" destOrd="0" presId="urn:microsoft.com/office/officeart/2005/8/layout/matrix1"/>
    <dgm:cxn modelId="{28640151-0871-4C49-98E1-E9BBF739D20E}" type="presParOf" srcId="{05AB15DF-AAD4-8149-8197-1BFF4E58CAFC}" destId="{0A2F1E9E-170F-1948-A90B-9654B6211619}" srcOrd="0" destOrd="0" presId="urn:microsoft.com/office/officeart/2005/8/layout/matrix1"/>
    <dgm:cxn modelId="{C735136E-EEB8-EE4E-9308-419C724B19E6}" type="presParOf" srcId="{05AB15DF-AAD4-8149-8197-1BFF4E58CAFC}" destId="{FED19A8D-78A0-6C40-89DE-34E83F1D1826}" srcOrd="1" destOrd="0" presId="urn:microsoft.com/office/officeart/2005/8/layout/matrix1"/>
    <dgm:cxn modelId="{1149FEAC-E02C-E946-96FA-95C4EB8C0AF2}" type="presParOf" srcId="{05AB15DF-AAD4-8149-8197-1BFF4E58CAFC}" destId="{88480AC6-B2F9-DF4A-82F1-B1F402D7D818}" srcOrd="2" destOrd="0" presId="urn:microsoft.com/office/officeart/2005/8/layout/matrix1"/>
    <dgm:cxn modelId="{42DCEA0E-D23F-D142-9581-52091BDA0E58}" type="presParOf" srcId="{05AB15DF-AAD4-8149-8197-1BFF4E58CAFC}" destId="{E4CB0166-8E66-7146-A867-84A571F2C636}" srcOrd="3" destOrd="0" presId="urn:microsoft.com/office/officeart/2005/8/layout/matrix1"/>
    <dgm:cxn modelId="{82AF2180-0A65-504A-8A9B-67A01D56493B}" type="presParOf" srcId="{05AB15DF-AAD4-8149-8197-1BFF4E58CAFC}" destId="{63128E0E-1BBC-4E40-9002-6D7FFAFC53D7}" srcOrd="4" destOrd="0" presId="urn:microsoft.com/office/officeart/2005/8/layout/matrix1"/>
    <dgm:cxn modelId="{58F0434E-9671-1041-AD93-C872564C66C1}" type="presParOf" srcId="{05AB15DF-AAD4-8149-8197-1BFF4E58CAFC}" destId="{24690214-DF8E-944E-9F2F-4C1E5DCCC383}" srcOrd="5" destOrd="0" presId="urn:microsoft.com/office/officeart/2005/8/layout/matrix1"/>
    <dgm:cxn modelId="{3B68CD03-241A-B449-954D-55A2B963B60D}" type="presParOf" srcId="{05AB15DF-AAD4-8149-8197-1BFF4E58CAFC}" destId="{D810DE9E-007B-7B4D-A858-1048E4D20448}" srcOrd="6" destOrd="0" presId="urn:microsoft.com/office/officeart/2005/8/layout/matrix1"/>
    <dgm:cxn modelId="{3B5FBB2E-6B91-E047-9E5E-ED9AC98B8088}" type="presParOf" srcId="{05AB15DF-AAD4-8149-8197-1BFF4E58CAFC}" destId="{1E74FF2A-1DFE-024B-8351-3C2F85CD1942}" srcOrd="7" destOrd="0" presId="urn:microsoft.com/office/officeart/2005/8/layout/matrix1"/>
    <dgm:cxn modelId="{5DE01DF3-ABAE-3D4C-A4FE-CED5FEC8DFC5}" type="presParOf" srcId="{20E3F18D-CE8F-E443-96B7-58005A2539BE}" destId="{CC99FD21-F830-1444-AEAF-B3F9E7173E38}" srcOrd="1" destOrd="0" presId="urn:microsoft.com/office/officeart/2005/8/layout/matrix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121F690-4037-EB46-8AAA-03AA3C0D45E4}">
      <dsp:nvSpPr>
        <dsp:cNvPr id="0" name=""/>
        <dsp:cNvSpPr/>
      </dsp:nvSpPr>
      <dsp:spPr>
        <a:xfrm>
          <a:off x="3083005" y="2461550"/>
          <a:ext cx="2063588" cy="2063588"/>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n-US" sz="2600" kern="1200" dirty="0" smtClean="0"/>
            <a:t>KARAKTER</a:t>
          </a:r>
          <a:endParaRPr lang="en-US" sz="2600" kern="1200" dirty="0"/>
        </a:p>
      </dsp:txBody>
      <dsp:txXfrm>
        <a:off x="3083005" y="2461550"/>
        <a:ext cx="2063588" cy="2063588"/>
      </dsp:txXfrm>
    </dsp:sp>
    <dsp:sp modelId="{31052EB0-B9E7-5F48-94EA-FEE937DA11CB}">
      <dsp:nvSpPr>
        <dsp:cNvPr id="0" name=""/>
        <dsp:cNvSpPr/>
      </dsp:nvSpPr>
      <dsp:spPr>
        <a:xfrm rot="12900000">
          <a:off x="1752980" y="2100207"/>
          <a:ext cx="1584352" cy="588122"/>
        </a:xfrm>
        <a:prstGeom prst="lef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285121D-6FB0-904D-9349-A996684CA0CE}">
      <dsp:nvSpPr>
        <dsp:cNvPr id="0" name=""/>
        <dsp:cNvSpPr/>
      </dsp:nvSpPr>
      <dsp:spPr>
        <a:xfrm>
          <a:off x="916039" y="1155731"/>
          <a:ext cx="1960408" cy="1568327"/>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en-US" sz="1600" kern="1200" dirty="0" smtClean="0"/>
            <a:t>KESADARANSEBAGAI MAKHLUK DAN HAMBA TUHAN</a:t>
          </a:r>
          <a:endParaRPr lang="en-US" sz="1600" kern="1200" dirty="0"/>
        </a:p>
      </dsp:txBody>
      <dsp:txXfrm>
        <a:off x="916039" y="1155731"/>
        <a:ext cx="1960408" cy="1568327"/>
      </dsp:txXfrm>
    </dsp:sp>
    <dsp:sp modelId="{30892796-024B-9849-ACB4-1DC74321BDBD}">
      <dsp:nvSpPr>
        <dsp:cNvPr id="0" name=""/>
        <dsp:cNvSpPr/>
      </dsp:nvSpPr>
      <dsp:spPr>
        <a:xfrm rot="16200000">
          <a:off x="3322623" y="1283102"/>
          <a:ext cx="1584352" cy="588122"/>
        </a:xfrm>
        <a:prstGeom prst="lef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88374E52-25B1-1A41-9C52-6A39201205ED}">
      <dsp:nvSpPr>
        <dsp:cNvPr id="0" name=""/>
        <dsp:cNvSpPr/>
      </dsp:nvSpPr>
      <dsp:spPr>
        <a:xfrm>
          <a:off x="3134595" y="824"/>
          <a:ext cx="1960408" cy="1568327"/>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en-US" sz="1600" kern="1200" dirty="0" smtClean="0"/>
            <a:t>CURIOSITY DAN BUDAYA KEILMUAN </a:t>
          </a:r>
          <a:endParaRPr lang="en-US" sz="1600" kern="1200" dirty="0"/>
        </a:p>
      </dsp:txBody>
      <dsp:txXfrm>
        <a:off x="3134595" y="824"/>
        <a:ext cx="1960408" cy="1568327"/>
      </dsp:txXfrm>
    </dsp:sp>
    <dsp:sp modelId="{0392F4ED-1F79-5C4B-82DF-4DBAE310C08C}">
      <dsp:nvSpPr>
        <dsp:cNvPr id="0" name=""/>
        <dsp:cNvSpPr/>
      </dsp:nvSpPr>
      <dsp:spPr>
        <a:xfrm rot="19500000">
          <a:off x="4892267" y="2100207"/>
          <a:ext cx="1584352" cy="588122"/>
        </a:xfrm>
        <a:prstGeom prst="lef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468970F-E767-7E4C-9773-35CC64DEF0A7}">
      <dsp:nvSpPr>
        <dsp:cNvPr id="0" name=""/>
        <dsp:cNvSpPr/>
      </dsp:nvSpPr>
      <dsp:spPr>
        <a:xfrm>
          <a:off x="5353151" y="1155731"/>
          <a:ext cx="1960408" cy="1568327"/>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en-US" sz="1600" kern="1200" dirty="0" smtClean="0"/>
            <a:t>RASA CINTA TANAH AIR</a:t>
          </a:r>
          <a:endParaRPr lang="en-US" sz="1600" kern="1200" dirty="0"/>
        </a:p>
      </dsp:txBody>
      <dsp:txXfrm>
        <a:off x="5353151" y="1155731"/>
        <a:ext cx="1960408" cy="156832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A2F1E9E-170F-1948-A90B-9654B6211619}">
      <dsp:nvSpPr>
        <dsp:cNvPr id="0" name=""/>
        <dsp:cNvSpPr/>
      </dsp:nvSpPr>
      <dsp:spPr>
        <a:xfrm rot="16200000">
          <a:off x="527053" y="-527053"/>
          <a:ext cx="2315633" cy="3369740"/>
        </a:xfrm>
        <a:prstGeom prst="round1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a:lnSpc>
              <a:spcPct val="90000"/>
            </a:lnSpc>
            <a:spcBef>
              <a:spcPct val="0"/>
            </a:spcBef>
            <a:spcAft>
              <a:spcPct val="35000"/>
            </a:spcAft>
          </a:pPr>
          <a:r>
            <a:rPr lang="en-US" sz="2300" kern="1200" dirty="0" smtClean="0"/>
            <a:t>Intellectually Challenging (content, tasks, feedback)</a:t>
          </a:r>
          <a:endParaRPr lang="en-US" sz="2300" kern="1200" dirty="0"/>
        </a:p>
      </dsp:txBody>
      <dsp:txXfrm rot="16200000">
        <a:off x="816507" y="-816507"/>
        <a:ext cx="1736725" cy="3369740"/>
      </dsp:txXfrm>
    </dsp:sp>
    <dsp:sp modelId="{88480AC6-B2F9-DF4A-82F1-B1F402D7D818}">
      <dsp:nvSpPr>
        <dsp:cNvPr id="0" name=""/>
        <dsp:cNvSpPr/>
      </dsp:nvSpPr>
      <dsp:spPr>
        <a:xfrm>
          <a:off x="3369740" y="0"/>
          <a:ext cx="3369740" cy="2315633"/>
        </a:xfrm>
        <a:prstGeom prst="round1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a:lnSpc>
              <a:spcPct val="90000"/>
            </a:lnSpc>
            <a:spcBef>
              <a:spcPct val="0"/>
            </a:spcBef>
            <a:spcAft>
              <a:spcPct val="35000"/>
            </a:spcAft>
          </a:pPr>
          <a:r>
            <a:rPr lang="en-US" sz="2300" kern="1200" dirty="0" smtClean="0"/>
            <a:t>Optimum uses of both local and global culture</a:t>
          </a:r>
          <a:endParaRPr lang="en-US" sz="2300" kern="1200" dirty="0"/>
        </a:p>
      </dsp:txBody>
      <dsp:txXfrm>
        <a:off x="3369740" y="0"/>
        <a:ext cx="3369740" cy="1736725"/>
      </dsp:txXfrm>
    </dsp:sp>
    <dsp:sp modelId="{63128E0E-1BBC-4E40-9002-6D7FFAFC53D7}">
      <dsp:nvSpPr>
        <dsp:cNvPr id="0" name=""/>
        <dsp:cNvSpPr/>
      </dsp:nvSpPr>
      <dsp:spPr>
        <a:xfrm rot="10800000">
          <a:off x="0" y="2315633"/>
          <a:ext cx="3369740" cy="2315633"/>
        </a:xfrm>
        <a:prstGeom prst="round1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a:lnSpc>
              <a:spcPct val="90000"/>
            </a:lnSpc>
            <a:spcBef>
              <a:spcPct val="0"/>
            </a:spcBef>
            <a:spcAft>
              <a:spcPct val="35000"/>
            </a:spcAft>
          </a:pPr>
          <a:r>
            <a:rPr lang="en-US" sz="2300" kern="1200" dirty="0" smtClean="0"/>
            <a:t>Personal relationship (love, care, and trust)</a:t>
          </a:r>
          <a:endParaRPr lang="en-US" sz="2300" kern="1200" dirty="0"/>
        </a:p>
      </dsp:txBody>
      <dsp:txXfrm rot="10800000">
        <a:off x="0" y="2894541"/>
        <a:ext cx="3369740" cy="1736725"/>
      </dsp:txXfrm>
    </dsp:sp>
    <dsp:sp modelId="{D810DE9E-007B-7B4D-A858-1048E4D20448}">
      <dsp:nvSpPr>
        <dsp:cNvPr id="0" name=""/>
        <dsp:cNvSpPr/>
      </dsp:nvSpPr>
      <dsp:spPr>
        <a:xfrm rot="5400000">
          <a:off x="3896794" y="1788579"/>
          <a:ext cx="2315633" cy="3369740"/>
        </a:xfrm>
        <a:prstGeom prst="round1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a:lnSpc>
              <a:spcPct val="90000"/>
            </a:lnSpc>
            <a:spcBef>
              <a:spcPct val="0"/>
            </a:spcBef>
            <a:spcAft>
              <a:spcPct val="35000"/>
            </a:spcAft>
          </a:pPr>
          <a:r>
            <a:rPr lang="en-US" sz="2300" kern="1200" dirty="0" smtClean="0"/>
            <a:t>Spiritual relationship </a:t>
          </a:r>
          <a:endParaRPr lang="en-US" sz="2300" kern="1200" dirty="0"/>
        </a:p>
      </dsp:txBody>
      <dsp:txXfrm rot="5400000">
        <a:off x="4186248" y="2078033"/>
        <a:ext cx="1736725" cy="3369740"/>
      </dsp:txXfrm>
    </dsp:sp>
    <dsp:sp modelId="{CC99FD21-F830-1444-AEAF-B3F9E7173E38}">
      <dsp:nvSpPr>
        <dsp:cNvPr id="0" name=""/>
        <dsp:cNvSpPr/>
      </dsp:nvSpPr>
      <dsp:spPr>
        <a:xfrm>
          <a:off x="1946958" y="1476216"/>
          <a:ext cx="2770675" cy="1678834"/>
        </a:xfrm>
        <a:prstGeom prst="roundRect">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CLASSROOM ATMOSPHERE (peaceful, joy, challenging)</a:t>
          </a:r>
          <a:endParaRPr lang="en-US" sz="2300" kern="1200" dirty="0"/>
        </a:p>
      </dsp:txBody>
      <dsp:txXfrm>
        <a:off x="1946958" y="1476216"/>
        <a:ext cx="2770675" cy="1678834"/>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2.vml.rels><?xml version="1.0" encoding="UTF-8" standalone="yes"?>
<Relationships xmlns="http://schemas.openxmlformats.org/package/2006/relationships"><Relationship Id="rId1" Type="http://schemas.openxmlformats.org/officeDocument/2006/relationships/image" Target="../media/image2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91"/>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sz="quarter" idx="1"/>
          </p:nvPr>
        </p:nvSpPr>
        <p:spPr>
          <a:xfrm>
            <a:off x="3850443" y="0"/>
            <a:ext cx="2945659" cy="496491"/>
          </a:xfrm>
          <a:prstGeom prst="rect">
            <a:avLst/>
          </a:prstGeom>
        </p:spPr>
        <p:txBody>
          <a:bodyPr vert="horz" lIns="91440" tIns="45720" rIns="91440" bIns="45720" rtlCol="0"/>
          <a:lstStyle>
            <a:lvl1pPr algn="r">
              <a:defRPr sz="1200"/>
            </a:lvl1pPr>
          </a:lstStyle>
          <a:p>
            <a:fld id="{6199E458-6FD4-4D51-A822-BB43AD1DB954}" type="datetimeFigureOut">
              <a:rPr lang="id-ID" smtClean="0"/>
              <a:t>13/11/2015</a:t>
            </a:fld>
            <a:endParaRPr lang="id-ID"/>
          </a:p>
        </p:txBody>
      </p:sp>
      <p:sp>
        <p:nvSpPr>
          <p:cNvPr id="4" name="Footer Placeholder 3"/>
          <p:cNvSpPr>
            <a:spLocks noGrp="1"/>
          </p:cNvSpPr>
          <p:nvPr>
            <p:ph type="ftr" sz="quarter" idx="2"/>
          </p:nvPr>
        </p:nvSpPr>
        <p:spPr>
          <a:xfrm>
            <a:off x="0" y="9431599"/>
            <a:ext cx="2945659" cy="496491"/>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p:cNvSpPr>
            <a:spLocks noGrp="1"/>
          </p:cNvSpPr>
          <p:nvPr>
            <p:ph type="sldNum" sz="quarter" idx="3"/>
          </p:nvPr>
        </p:nvSpPr>
        <p:spPr>
          <a:xfrm>
            <a:off x="3850443" y="9431599"/>
            <a:ext cx="2945659" cy="496491"/>
          </a:xfrm>
          <a:prstGeom prst="rect">
            <a:avLst/>
          </a:prstGeom>
        </p:spPr>
        <p:txBody>
          <a:bodyPr vert="horz" lIns="91440" tIns="45720" rIns="91440" bIns="45720" rtlCol="0" anchor="b"/>
          <a:lstStyle>
            <a:lvl1pPr algn="r">
              <a:defRPr sz="1200"/>
            </a:lvl1pPr>
          </a:lstStyle>
          <a:p>
            <a:fld id="{3215D27A-CCB1-4667-B28D-03D42F476680}" type="slidenum">
              <a:rPr lang="id-ID" smtClean="0"/>
              <a:t>‹#›</a:t>
            </a:fld>
            <a:endParaRPr lang="id-ID"/>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491"/>
          </a:xfrm>
          <a:prstGeom prst="rect">
            <a:avLst/>
          </a:prstGeom>
        </p:spPr>
        <p:txBody>
          <a:bodyPr vert="horz" lIns="91440" tIns="45720" rIns="91440" bIns="45720" rtlCol="0"/>
          <a:lstStyle>
            <a:lvl1pPr algn="r">
              <a:defRPr sz="1200"/>
            </a:lvl1pPr>
          </a:lstStyle>
          <a:p>
            <a:fld id="{9D7F7871-6DC9-C04A-AFDE-2B5B072EB22E}" type="datetimeFigureOut">
              <a:rPr lang="en-US" smtClean="0"/>
              <a:pPr/>
              <a:t>11/13/2015</a:t>
            </a:fld>
            <a:endParaRPr lang="en-US"/>
          </a:p>
        </p:txBody>
      </p:sp>
      <p:sp>
        <p:nvSpPr>
          <p:cNvPr id="4" name="Slide Image Placeholder 3"/>
          <p:cNvSpPr>
            <a:spLocks noGrp="1" noRot="1" noChangeAspect="1"/>
          </p:cNvSpPr>
          <p:nvPr>
            <p:ph type="sldImg" idx="2"/>
          </p:nvPr>
        </p:nvSpPr>
        <p:spPr>
          <a:xfrm>
            <a:off x="915988" y="744538"/>
            <a:ext cx="4965700" cy="37242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6661"/>
            <a:ext cx="5438140" cy="4468416"/>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31599"/>
            <a:ext cx="2945659" cy="49649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1599"/>
            <a:ext cx="2945659" cy="496491"/>
          </a:xfrm>
          <a:prstGeom prst="rect">
            <a:avLst/>
          </a:prstGeom>
        </p:spPr>
        <p:txBody>
          <a:bodyPr vert="horz" lIns="91440" tIns="45720" rIns="91440" bIns="45720" rtlCol="0" anchor="b"/>
          <a:lstStyle>
            <a:lvl1pPr algn="r">
              <a:defRPr sz="1200"/>
            </a:lvl1pPr>
          </a:lstStyle>
          <a:p>
            <a:fld id="{9165D372-A902-B048-8076-9B733DFD1A80}" type="slidenum">
              <a:rPr lang="en-US" smtClean="0"/>
              <a:pPr/>
              <a:t>‹#›</a:t>
            </a:fld>
            <a:endParaRPr lang="en-US"/>
          </a:p>
        </p:txBody>
      </p:sp>
    </p:spTree>
    <p:extLst>
      <p:ext uri="{BB962C8B-B14F-4D97-AF65-F5344CB8AC3E}">
        <p14:creationId xmlns:p14="http://schemas.microsoft.com/office/powerpoint/2010/main" xmlns="" val="406268257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a:lstStyle/>
          <a:p>
            <a:pPr>
              <a:spcBef>
                <a:spcPct val="0"/>
              </a:spcBef>
            </a:pPr>
            <a:endParaRPr lang="id-ID" smtClean="0"/>
          </a:p>
        </p:txBody>
      </p:sp>
      <p:sp>
        <p:nvSpPr>
          <p:cNvPr id="46084" name="Slide Number Placeholder 3"/>
          <p:cNvSpPr>
            <a:spLocks noGrp="1"/>
          </p:cNvSpPr>
          <p:nvPr>
            <p:ph type="sldNum" sz="quarter" idx="5"/>
          </p:nvPr>
        </p:nvSpPr>
        <p:spPr bwMode="auto">
          <a:noFill/>
          <a:ln>
            <a:miter lim="800000"/>
            <a:headEnd/>
            <a:tailEnd/>
          </a:ln>
        </p:spPr>
        <p:txBody>
          <a:bodyPr/>
          <a:lstStyle/>
          <a:p>
            <a:fld id="{84B44E9E-9E89-4C75-B0AA-98BEAEDB0E42}" type="slidenum">
              <a:rPr lang="id-ID"/>
              <a:pPr/>
              <a:t>3</a:t>
            </a:fld>
            <a:endParaRPr lang="id-I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a:lstStyle/>
          <a:p>
            <a:pPr>
              <a:spcBef>
                <a:spcPct val="0"/>
              </a:spcBef>
            </a:pPr>
            <a:endParaRPr lang="id-ID" smtClean="0"/>
          </a:p>
        </p:txBody>
      </p:sp>
      <p:sp>
        <p:nvSpPr>
          <p:cNvPr id="47108" name="Slide Number Placeholder 3"/>
          <p:cNvSpPr>
            <a:spLocks noGrp="1"/>
          </p:cNvSpPr>
          <p:nvPr>
            <p:ph type="sldNum" sz="quarter" idx="5"/>
          </p:nvPr>
        </p:nvSpPr>
        <p:spPr bwMode="auto">
          <a:noFill/>
          <a:ln>
            <a:miter lim="800000"/>
            <a:headEnd/>
            <a:tailEnd/>
          </a:ln>
        </p:spPr>
        <p:txBody>
          <a:bodyPr/>
          <a:lstStyle/>
          <a:p>
            <a:fld id="{0092CBA5-0867-48D4-8297-8B5F7C3F8608}" type="slidenum">
              <a:rPr lang="id-ID"/>
              <a:pPr/>
              <a:t>4</a:t>
            </a:fld>
            <a:endParaRPr lang="id-I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a:lstStyle/>
          <a:p>
            <a:pPr>
              <a:spcBef>
                <a:spcPct val="0"/>
              </a:spcBef>
            </a:pPr>
            <a:endParaRPr lang="id-ID" smtClean="0"/>
          </a:p>
        </p:txBody>
      </p:sp>
      <p:sp>
        <p:nvSpPr>
          <p:cNvPr id="57348" name="Slide Number Placeholder 3"/>
          <p:cNvSpPr>
            <a:spLocks noGrp="1"/>
          </p:cNvSpPr>
          <p:nvPr>
            <p:ph type="sldNum" sz="quarter" idx="5"/>
          </p:nvPr>
        </p:nvSpPr>
        <p:spPr bwMode="auto">
          <a:noFill/>
          <a:ln>
            <a:miter lim="800000"/>
            <a:headEnd/>
            <a:tailEnd/>
          </a:ln>
        </p:spPr>
        <p:txBody>
          <a:bodyPr/>
          <a:lstStyle/>
          <a:p>
            <a:fld id="{5308A1D5-0B1A-477A-A6C4-A9F83943ADBB}" type="slidenum">
              <a:rPr lang="id-ID"/>
              <a:pPr/>
              <a:t>5</a:t>
            </a:fld>
            <a:endParaRPr lang="id-ID"/>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a:lstStyle/>
          <a:p>
            <a:pPr>
              <a:spcBef>
                <a:spcPct val="0"/>
              </a:spcBef>
            </a:pPr>
            <a:endParaRPr lang="id-ID" smtClean="0"/>
          </a:p>
        </p:txBody>
      </p:sp>
      <p:sp>
        <p:nvSpPr>
          <p:cNvPr id="57348" name="Slide Number Placeholder 3"/>
          <p:cNvSpPr>
            <a:spLocks noGrp="1"/>
          </p:cNvSpPr>
          <p:nvPr>
            <p:ph type="sldNum" sz="quarter" idx="5"/>
          </p:nvPr>
        </p:nvSpPr>
        <p:spPr bwMode="auto">
          <a:noFill/>
          <a:ln>
            <a:miter lim="800000"/>
            <a:headEnd/>
            <a:tailEnd/>
          </a:ln>
        </p:spPr>
        <p:txBody>
          <a:bodyPr/>
          <a:lstStyle/>
          <a:p>
            <a:fld id="{5308A1D5-0B1A-477A-A6C4-A9F83943ADBB}" type="slidenum">
              <a:rPr lang="id-ID"/>
              <a:pPr/>
              <a:t>6</a:t>
            </a:fld>
            <a:endParaRPr lang="id-ID"/>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a:lstStyle/>
          <a:p>
            <a:pPr>
              <a:spcBef>
                <a:spcPct val="0"/>
              </a:spcBef>
            </a:pPr>
            <a:endParaRPr lang="id-ID" smtClean="0"/>
          </a:p>
        </p:txBody>
      </p:sp>
      <p:sp>
        <p:nvSpPr>
          <p:cNvPr id="57348" name="Slide Number Placeholder 3"/>
          <p:cNvSpPr>
            <a:spLocks noGrp="1"/>
          </p:cNvSpPr>
          <p:nvPr>
            <p:ph type="sldNum" sz="quarter" idx="5"/>
          </p:nvPr>
        </p:nvSpPr>
        <p:spPr bwMode="auto">
          <a:noFill/>
          <a:ln>
            <a:miter lim="800000"/>
            <a:headEnd/>
            <a:tailEnd/>
          </a:ln>
        </p:spPr>
        <p:txBody>
          <a:bodyPr/>
          <a:lstStyle/>
          <a:p>
            <a:fld id="{5308A1D5-0B1A-477A-A6C4-A9F83943ADBB}" type="slidenum">
              <a:rPr lang="id-ID"/>
              <a:pPr/>
              <a:t>7</a:t>
            </a:fld>
            <a:endParaRPr lang="id-ID"/>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a:lstStyle/>
          <a:p>
            <a:pPr>
              <a:spcBef>
                <a:spcPct val="0"/>
              </a:spcBef>
            </a:pPr>
            <a:endParaRPr lang="id-ID" smtClean="0"/>
          </a:p>
        </p:txBody>
      </p:sp>
      <p:sp>
        <p:nvSpPr>
          <p:cNvPr id="57348" name="Slide Number Placeholder 3"/>
          <p:cNvSpPr>
            <a:spLocks noGrp="1"/>
          </p:cNvSpPr>
          <p:nvPr>
            <p:ph type="sldNum" sz="quarter" idx="5"/>
          </p:nvPr>
        </p:nvSpPr>
        <p:spPr bwMode="auto">
          <a:noFill/>
          <a:ln>
            <a:miter lim="800000"/>
            <a:headEnd/>
            <a:tailEnd/>
          </a:ln>
        </p:spPr>
        <p:txBody>
          <a:bodyPr/>
          <a:lstStyle/>
          <a:p>
            <a:fld id="{5308A1D5-0B1A-477A-A6C4-A9F83943ADBB}" type="slidenum">
              <a:rPr lang="id-ID"/>
              <a:pPr/>
              <a:t>8</a:t>
            </a:fld>
            <a:endParaRPr lang="id-ID"/>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a:lstStyle/>
          <a:p>
            <a:pPr>
              <a:spcBef>
                <a:spcPct val="0"/>
              </a:spcBef>
            </a:pPr>
            <a:endParaRPr lang="id-ID" smtClean="0"/>
          </a:p>
        </p:txBody>
      </p:sp>
      <p:sp>
        <p:nvSpPr>
          <p:cNvPr id="57348" name="Slide Number Placeholder 3"/>
          <p:cNvSpPr>
            <a:spLocks noGrp="1"/>
          </p:cNvSpPr>
          <p:nvPr>
            <p:ph type="sldNum" sz="quarter" idx="5"/>
          </p:nvPr>
        </p:nvSpPr>
        <p:spPr bwMode="auto">
          <a:noFill/>
          <a:ln>
            <a:miter lim="800000"/>
            <a:headEnd/>
            <a:tailEnd/>
          </a:ln>
        </p:spPr>
        <p:txBody>
          <a:bodyPr/>
          <a:lstStyle/>
          <a:p>
            <a:fld id="{5308A1D5-0B1A-477A-A6C4-A9F83943ADBB}" type="slidenum">
              <a:rPr lang="id-ID"/>
              <a:pPr/>
              <a:t>9</a:t>
            </a:fld>
            <a:endParaRPr lang="id-ID"/>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a:lstStyle/>
          <a:p>
            <a:pPr>
              <a:spcBef>
                <a:spcPct val="0"/>
              </a:spcBef>
            </a:pPr>
            <a:endParaRPr lang="id-ID" smtClean="0"/>
          </a:p>
        </p:txBody>
      </p:sp>
      <p:sp>
        <p:nvSpPr>
          <p:cNvPr id="55300" name="Slide Number Placeholder 3"/>
          <p:cNvSpPr>
            <a:spLocks noGrp="1"/>
          </p:cNvSpPr>
          <p:nvPr>
            <p:ph type="sldNum" sz="quarter" idx="5"/>
          </p:nvPr>
        </p:nvSpPr>
        <p:spPr bwMode="auto">
          <a:noFill/>
          <a:ln>
            <a:miter lim="800000"/>
            <a:headEnd/>
            <a:tailEnd/>
          </a:ln>
        </p:spPr>
        <p:txBody>
          <a:bodyPr/>
          <a:lstStyle/>
          <a:p>
            <a:fld id="{94C3BA38-547F-4298-A824-DEFFF21D485D}" type="slidenum">
              <a:rPr lang="id-ID"/>
              <a:pPr/>
              <a:t>10</a:t>
            </a:fld>
            <a:endParaRPr lang="id-ID"/>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40" indent="-285746" eaLnBrk="0" hangingPunct="0">
              <a:defRPr sz="2400">
                <a:solidFill>
                  <a:schemeClr val="tx1"/>
                </a:solidFill>
                <a:latin typeface="Arial" charset="0"/>
                <a:ea typeface="ＭＳ Ｐゴシック" charset="0"/>
              </a:defRPr>
            </a:lvl2pPr>
            <a:lvl3pPr marL="1142985" indent="-228597" eaLnBrk="0" hangingPunct="0">
              <a:defRPr sz="2400">
                <a:solidFill>
                  <a:schemeClr val="tx1"/>
                </a:solidFill>
                <a:latin typeface="Arial" charset="0"/>
                <a:ea typeface="ＭＳ Ｐゴシック" charset="0"/>
              </a:defRPr>
            </a:lvl3pPr>
            <a:lvl4pPr marL="1600178" indent="-228597" eaLnBrk="0" hangingPunct="0">
              <a:defRPr sz="2400">
                <a:solidFill>
                  <a:schemeClr val="tx1"/>
                </a:solidFill>
                <a:latin typeface="Arial" charset="0"/>
                <a:ea typeface="ＭＳ Ｐゴシック" charset="0"/>
              </a:defRPr>
            </a:lvl4pPr>
            <a:lvl5pPr marL="2057372" indent="-228597" eaLnBrk="0" hangingPunct="0">
              <a:defRPr sz="2400">
                <a:solidFill>
                  <a:schemeClr val="tx1"/>
                </a:solidFill>
                <a:latin typeface="Arial" charset="0"/>
                <a:ea typeface="ＭＳ Ｐゴシック" charset="0"/>
              </a:defRPr>
            </a:lvl5pPr>
            <a:lvl6pPr marL="2514566" indent="-228597" eaLnBrk="0" fontAlgn="base" hangingPunct="0">
              <a:spcBef>
                <a:spcPct val="0"/>
              </a:spcBef>
              <a:spcAft>
                <a:spcPct val="0"/>
              </a:spcAft>
              <a:defRPr sz="2400">
                <a:solidFill>
                  <a:schemeClr val="tx1"/>
                </a:solidFill>
                <a:latin typeface="Arial" charset="0"/>
                <a:ea typeface="ＭＳ Ｐゴシック" charset="0"/>
              </a:defRPr>
            </a:lvl6pPr>
            <a:lvl7pPr marL="2971759" indent="-228597" eaLnBrk="0" fontAlgn="base" hangingPunct="0">
              <a:spcBef>
                <a:spcPct val="0"/>
              </a:spcBef>
              <a:spcAft>
                <a:spcPct val="0"/>
              </a:spcAft>
              <a:defRPr sz="2400">
                <a:solidFill>
                  <a:schemeClr val="tx1"/>
                </a:solidFill>
                <a:latin typeface="Arial" charset="0"/>
                <a:ea typeface="ＭＳ Ｐゴシック" charset="0"/>
              </a:defRPr>
            </a:lvl7pPr>
            <a:lvl8pPr marL="3428953" indent="-228597" eaLnBrk="0" fontAlgn="base" hangingPunct="0">
              <a:spcBef>
                <a:spcPct val="0"/>
              </a:spcBef>
              <a:spcAft>
                <a:spcPct val="0"/>
              </a:spcAft>
              <a:defRPr sz="2400">
                <a:solidFill>
                  <a:schemeClr val="tx1"/>
                </a:solidFill>
                <a:latin typeface="Arial" charset="0"/>
                <a:ea typeface="ＭＳ Ｐゴシック" charset="0"/>
              </a:defRPr>
            </a:lvl8pPr>
            <a:lvl9pPr marL="3886147" indent="-228597"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C5B2B8D-412B-7646-9EE8-125C937C1A0C}" type="slidenum">
              <a:rPr lang="en-US" sz="1200">
                <a:solidFill>
                  <a:srgbClr val="000000"/>
                </a:solidFill>
                <a:latin typeface="Calibri" charset="0"/>
              </a:rPr>
              <a:pPr eaLnBrk="1" hangingPunct="1"/>
              <a:t>15</a:t>
            </a:fld>
            <a:endParaRPr lang="en-US" sz="1200">
              <a:solidFill>
                <a:srgbClr val="000000"/>
              </a:solidFill>
              <a:latin typeface="Calibri" charset="0"/>
            </a:endParaRPr>
          </a:p>
        </p:txBody>
      </p:sp>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4579" name="Notes Placeholder 2"/>
          <p:cNvSpPr>
            <a:spLocks noGrp="1"/>
          </p:cNvSpPr>
          <p:nvPr>
            <p:ph type="body" idx="1"/>
          </p:nvPr>
        </p:nvSpPr>
        <p:spPr bwMode="auto">
          <a:xfrm>
            <a:off x="681343" y="4716661"/>
            <a:ext cx="5434993" cy="4468416"/>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lIns="91419" tIns="45711" rIns="91419" bIns="45711" numCol="1" anchor="t" anchorCtr="0" compatLnSpc="1">
            <a:prstTxWarp prst="textNoShape">
              <a:avLst/>
            </a:prstTxWarp>
          </a:bodyPr>
          <a:lstStyle/>
          <a:p>
            <a:pPr eaLnBrk="1" hangingPunct="1">
              <a:spcBef>
                <a:spcPct val="0"/>
              </a:spcBef>
            </a:pPr>
            <a:endParaRPr lang="en-US">
              <a:latin typeface="Calibri" charset="0"/>
            </a:endParaRPr>
          </a:p>
        </p:txBody>
      </p:sp>
      <p:sp>
        <p:nvSpPr>
          <p:cNvPr id="24580" name="Slide Number Placeholder 3"/>
          <p:cNvSpPr txBox="1">
            <a:spLocks noGrp="1"/>
          </p:cNvSpPr>
          <p:nvPr/>
        </p:nvSpPr>
        <p:spPr bwMode="auto">
          <a:xfrm>
            <a:off x="3850444" y="9431600"/>
            <a:ext cx="2945659" cy="4964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19" tIns="45711" rIns="91419" bIns="45711" anchor="b"/>
          <a:lstStyle>
            <a:lvl1pPr defTabSz="893763" eaLnBrk="0" hangingPunct="0">
              <a:defRPr sz="2400">
                <a:solidFill>
                  <a:schemeClr val="tx1"/>
                </a:solidFill>
                <a:latin typeface="Arial" charset="0"/>
                <a:ea typeface="ＭＳ Ｐゴシック" charset="0"/>
                <a:cs typeface="ＭＳ Ｐゴシック" charset="0"/>
              </a:defRPr>
            </a:lvl1pPr>
            <a:lvl2pPr marL="742950" indent="-285750" defTabSz="893763" eaLnBrk="0" hangingPunct="0">
              <a:defRPr sz="2400">
                <a:solidFill>
                  <a:schemeClr val="tx1"/>
                </a:solidFill>
                <a:latin typeface="Arial" charset="0"/>
                <a:ea typeface="ＭＳ Ｐゴシック" charset="0"/>
              </a:defRPr>
            </a:lvl2pPr>
            <a:lvl3pPr marL="1143000" indent="-228600" defTabSz="893763" eaLnBrk="0" hangingPunct="0">
              <a:defRPr sz="2400">
                <a:solidFill>
                  <a:schemeClr val="tx1"/>
                </a:solidFill>
                <a:latin typeface="Arial" charset="0"/>
                <a:ea typeface="ＭＳ Ｐゴシック" charset="0"/>
              </a:defRPr>
            </a:lvl3pPr>
            <a:lvl4pPr marL="1600200" indent="-228600" defTabSz="893763" eaLnBrk="0" hangingPunct="0">
              <a:defRPr sz="2400">
                <a:solidFill>
                  <a:schemeClr val="tx1"/>
                </a:solidFill>
                <a:latin typeface="Arial" charset="0"/>
                <a:ea typeface="ＭＳ Ｐゴシック" charset="0"/>
              </a:defRPr>
            </a:lvl4pPr>
            <a:lvl5pPr marL="2057400" indent="-228600" defTabSz="893763" eaLnBrk="0" hangingPunct="0">
              <a:defRPr sz="2400">
                <a:solidFill>
                  <a:schemeClr val="tx1"/>
                </a:solidFill>
                <a:latin typeface="Arial" charset="0"/>
                <a:ea typeface="ＭＳ Ｐゴシック" charset="0"/>
              </a:defRPr>
            </a:lvl5pPr>
            <a:lvl6pPr marL="2514600" indent="-228600" defTabSz="8937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8937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8937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893763"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3D4AA712-CE07-F64E-A58E-453BF90A8FB3}" type="slidenum">
              <a:rPr lang="en-US" sz="1200">
                <a:solidFill>
                  <a:srgbClr val="000000"/>
                </a:solidFill>
                <a:latin typeface="Calibri" charset="0"/>
              </a:rPr>
              <a:pPr algn="r" eaLnBrk="1" hangingPunct="1"/>
              <a:t>15</a:t>
            </a:fld>
            <a:endParaRPr lang="en-US" sz="1200">
              <a:solidFill>
                <a:srgbClr val="000000"/>
              </a:solidFill>
              <a:latin typeface="Calibri"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457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Arial" charset="0"/>
                <a:cs typeface="Arial" charset="0"/>
              </a:rPr>
              <a:t>N</a:t>
            </a:r>
            <a:r>
              <a:rPr lang="id-ID">
                <a:latin typeface="Arial" charset="0"/>
                <a:cs typeface="Arial" charset="0"/>
              </a:rPr>
              <a:t>amun demikian, produktivitas tenaga kerja indonesia masih rendah, separo dari Thailand, seperlima dari Malaysia.</a:t>
            </a:r>
          </a:p>
        </p:txBody>
      </p:sp>
      <p:sp>
        <p:nvSpPr>
          <p:cNvPr id="2457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C05B20A-FC75-4345-9EB9-2800115EE005}" type="slidenum">
              <a:rPr lang="id-ID" sz="1200">
                <a:solidFill>
                  <a:srgbClr val="000000"/>
                </a:solidFill>
                <a:cs typeface="Arial" charset="0"/>
              </a:rPr>
              <a:pPr eaLnBrk="1" hangingPunct="1"/>
              <a:t>17</a:t>
            </a:fld>
            <a:endParaRPr lang="id-ID" sz="1200">
              <a:solidFill>
                <a:srgbClr val="000000"/>
              </a:solidFill>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A9B75F9-324C-E14D-ABAF-2C6142EAE3A5}" type="datetimeFigureOut">
              <a:rPr lang="en-US" smtClean="0"/>
              <a:pPr/>
              <a:t>11/13/2015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C0049A-3B37-0341-8554-BAAC12335AF4}" type="slidenum">
              <a:rPr lang="en-US" smtClean="0"/>
              <a:pPr/>
              <a:t>‹#›</a:t>
            </a:fld>
            <a:endParaRPr lang="en-US"/>
          </a:p>
        </p:txBody>
      </p:sp>
    </p:spTree>
    <p:extLst>
      <p:ext uri="{BB962C8B-B14F-4D97-AF65-F5344CB8AC3E}">
        <p14:creationId xmlns:p14="http://schemas.microsoft.com/office/powerpoint/2010/main" xmlns="" val="4212202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9B75F9-324C-E14D-ABAF-2C6142EAE3A5}" type="datetimeFigureOut">
              <a:rPr lang="en-US" smtClean="0"/>
              <a:pPr/>
              <a:t>11/13/2015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C0049A-3B37-0341-8554-BAAC12335AF4}" type="slidenum">
              <a:rPr lang="en-US" smtClean="0"/>
              <a:pPr/>
              <a:t>‹#›</a:t>
            </a:fld>
            <a:endParaRPr lang="en-US"/>
          </a:p>
        </p:txBody>
      </p:sp>
    </p:spTree>
    <p:extLst>
      <p:ext uri="{BB962C8B-B14F-4D97-AF65-F5344CB8AC3E}">
        <p14:creationId xmlns:p14="http://schemas.microsoft.com/office/powerpoint/2010/main" xmlns="" val="2201000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9B75F9-324C-E14D-ABAF-2C6142EAE3A5}" type="datetimeFigureOut">
              <a:rPr lang="en-US" smtClean="0"/>
              <a:pPr/>
              <a:t>11/13/2015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C0049A-3B37-0341-8554-BAAC12335AF4}" type="slidenum">
              <a:rPr lang="en-US" smtClean="0"/>
              <a:pPr/>
              <a:t>‹#›</a:t>
            </a:fld>
            <a:endParaRPr lang="en-US"/>
          </a:p>
        </p:txBody>
      </p:sp>
    </p:spTree>
    <p:extLst>
      <p:ext uri="{BB962C8B-B14F-4D97-AF65-F5344CB8AC3E}">
        <p14:creationId xmlns:p14="http://schemas.microsoft.com/office/powerpoint/2010/main" xmlns="" val="1412867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A9B75F9-324C-E14D-ABAF-2C6142EAE3A5}" type="datetimeFigureOut">
              <a:rPr lang="en-US" smtClean="0"/>
              <a:pPr/>
              <a:t>11/13/2015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C0049A-3B37-0341-8554-BAAC12335AF4}" type="slidenum">
              <a:rPr lang="en-US" smtClean="0"/>
              <a:pPr/>
              <a:t>‹#›</a:t>
            </a:fld>
            <a:endParaRPr lang="en-US"/>
          </a:p>
        </p:txBody>
      </p:sp>
    </p:spTree>
    <p:extLst>
      <p:ext uri="{BB962C8B-B14F-4D97-AF65-F5344CB8AC3E}">
        <p14:creationId xmlns:p14="http://schemas.microsoft.com/office/powerpoint/2010/main" xmlns="" val="156297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A9B75F9-324C-E14D-ABAF-2C6142EAE3A5}" type="datetimeFigureOut">
              <a:rPr lang="en-US" smtClean="0"/>
              <a:pPr/>
              <a:t>11/13/2015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C0049A-3B37-0341-8554-BAAC12335AF4}" type="slidenum">
              <a:rPr lang="en-US" smtClean="0"/>
              <a:pPr/>
              <a:t>‹#›</a:t>
            </a:fld>
            <a:endParaRPr lang="en-US"/>
          </a:p>
        </p:txBody>
      </p:sp>
    </p:spTree>
    <p:extLst>
      <p:ext uri="{BB962C8B-B14F-4D97-AF65-F5344CB8AC3E}">
        <p14:creationId xmlns:p14="http://schemas.microsoft.com/office/powerpoint/2010/main" xmlns="" val="1855694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A9B75F9-324C-E14D-ABAF-2C6142EAE3A5}" type="datetimeFigureOut">
              <a:rPr lang="en-US" smtClean="0"/>
              <a:pPr/>
              <a:t>11/13/2015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C0049A-3B37-0341-8554-BAAC12335AF4}" type="slidenum">
              <a:rPr lang="en-US" smtClean="0"/>
              <a:pPr/>
              <a:t>‹#›</a:t>
            </a:fld>
            <a:endParaRPr lang="en-US"/>
          </a:p>
        </p:txBody>
      </p:sp>
    </p:spTree>
    <p:extLst>
      <p:ext uri="{BB962C8B-B14F-4D97-AF65-F5344CB8AC3E}">
        <p14:creationId xmlns:p14="http://schemas.microsoft.com/office/powerpoint/2010/main" xmlns="" val="2192526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9B75F9-324C-E14D-ABAF-2C6142EAE3A5}" type="datetimeFigureOut">
              <a:rPr lang="en-US" smtClean="0"/>
              <a:pPr/>
              <a:t>11/13/2015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C0049A-3B37-0341-8554-BAAC12335AF4}" type="slidenum">
              <a:rPr lang="en-US" smtClean="0"/>
              <a:pPr/>
              <a:t>‹#›</a:t>
            </a:fld>
            <a:endParaRPr lang="en-US"/>
          </a:p>
        </p:txBody>
      </p:sp>
    </p:spTree>
    <p:extLst>
      <p:ext uri="{BB962C8B-B14F-4D97-AF65-F5344CB8AC3E}">
        <p14:creationId xmlns:p14="http://schemas.microsoft.com/office/powerpoint/2010/main" xmlns="" val="33994251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9B75F9-324C-E14D-ABAF-2C6142EAE3A5}" type="datetimeFigureOut">
              <a:rPr lang="en-US" smtClean="0"/>
              <a:pPr/>
              <a:t>11/13/2015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C0049A-3B37-0341-8554-BAAC12335AF4}" type="slidenum">
              <a:rPr lang="en-US" smtClean="0"/>
              <a:pPr/>
              <a:t>‹#›</a:t>
            </a:fld>
            <a:endParaRPr lang="en-US"/>
          </a:p>
        </p:txBody>
      </p:sp>
    </p:spTree>
    <p:extLst>
      <p:ext uri="{BB962C8B-B14F-4D97-AF65-F5344CB8AC3E}">
        <p14:creationId xmlns:p14="http://schemas.microsoft.com/office/powerpoint/2010/main" xmlns="" val="3013107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9B75F9-324C-E14D-ABAF-2C6142EAE3A5}" type="datetimeFigureOut">
              <a:rPr lang="en-US" smtClean="0"/>
              <a:pPr/>
              <a:t>11/13/2015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C0049A-3B37-0341-8554-BAAC12335AF4}" type="slidenum">
              <a:rPr lang="en-US" smtClean="0"/>
              <a:pPr/>
              <a:t>‹#›</a:t>
            </a:fld>
            <a:endParaRPr lang="en-US"/>
          </a:p>
        </p:txBody>
      </p:sp>
    </p:spTree>
    <p:extLst>
      <p:ext uri="{BB962C8B-B14F-4D97-AF65-F5344CB8AC3E}">
        <p14:creationId xmlns:p14="http://schemas.microsoft.com/office/powerpoint/2010/main" xmlns="" val="2470855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9B75F9-324C-E14D-ABAF-2C6142EAE3A5}" type="datetimeFigureOut">
              <a:rPr lang="en-US" smtClean="0"/>
              <a:pPr/>
              <a:t>11/13/2015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C0049A-3B37-0341-8554-BAAC12335AF4}" type="slidenum">
              <a:rPr lang="en-US" smtClean="0"/>
              <a:pPr/>
              <a:t>‹#›</a:t>
            </a:fld>
            <a:endParaRPr lang="en-US"/>
          </a:p>
        </p:txBody>
      </p:sp>
    </p:spTree>
    <p:extLst>
      <p:ext uri="{BB962C8B-B14F-4D97-AF65-F5344CB8AC3E}">
        <p14:creationId xmlns:p14="http://schemas.microsoft.com/office/powerpoint/2010/main" xmlns="" val="1614317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9B75F9-324C-E14D-ABAF-2C6142EAE3A5}" type="datetimeFigureOut">
              <a:rPr lang="en-US" smtClean="0"/>
              <a:pPr/>
              <a:t>11/13/2015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C0049A-3B37-0341-8554-BAAC12335AF4}" type="slidenum">
              <a:rPr lang="en-US" smtClean="0"/>
              <a:pPr/>
              <a:t>‹#›</a:t>
            </a:fld>
            <a:endParaRPr lang="en-US"/>
          </a:p>
        </p:txBody>
      </p:sp>
    </p:spTree>
    <p:extLst>
      <p:ext uri="{BB962C8B-B14F-4D97-AF65-F5344CB8AC3E}">
        <p14:creationId xmlns:p14="http://schemas.microsoft.com/office/powerpoint/2010/main" xmlns="" val="4062268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9B75F9-324C-E14D-ABAF-2C6142EAE3A5}" type="datetimeFigureOut">
              <a:rPr lang="en-US" smtClean="0"/>
              <a:pPr/>
              <a:t>11/13/2015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C0049A-3B37-0341-8554-BAAC12335AF4}" type="slidenum">
              <a:rPr lang="en-US" smtClean="0"/>
              <a:pPr/>
              <a:t>‹#›</a:t>
            </a:fld>
            <a:endParaRPr lang="en-US"/>
          </a:p>
        </p:txBody>
      </p:sp>
    </p:spTree>
    <p:extLst>
      <p:ext uri="{BB962C8B-B14F-4D97-AF65-F5344CB8AC3E}">
        <p14:creationId xmlns:p14="http://schemas.microsoft.com/office/powerpoint/2010/main" xmlns="" val="3796566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2.xml"/><Relationship Id="rId7" Type="http://schemas.openxmlformats.org/officeDocument/2006/relationships/oleObject" Target="../embeddings/oleObject1.bin"/><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notesSlide" Target="../notesSlides/notesSlide9.xml"/><Relationship Id="rId5" Type="http://schemas.openxmlformats.org/officeDocument/2006/relationships/slideLayout" Target="../slideLayouts/slideLayout6.xml"/><Relationship Id="rId4" Type="http://schemas.openxmlformats.org/officeDocument/2006/relationships/tags" Target="../tags/tag3.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56175" y="3230884"/>
            <a:ext cx="7443769" cy="3589867"/>
          </a:xfrm>
        </p:spPr>
        <p:txBody>
          <a:bodyPr>
            <a:noAutofit/>
          </a:bodyPr>
          <a:lstStyle/>
          <a:p>
            <a:r>
              <a:rPr lang="en-US" b="1" dirty="0" smtClean="0">
                <a:solidFill>
                  <a:schemeClr val="accent1"/>
                </a:solidFill>
              </a:rPr>
              <a:t>Furqon</a:t>
            </a:r>
          </a:p>
          <a:p>
            <a:endParaRPr lang="en-US" b="1" dirty="0" smtClean="0"/>
          </a:p>
          <a:p>
            <a:endParaRPr lang="en-US" b="1" dirty="0" smtClean="0"/>
          </a:p>
          <a:p>
            <a:endParaRPr lang="en-US" b="1" dirty="0" smtClean="0"/>
          </a:p>
          <a:p>
            <a:r>
              <a:rPr lang="en-US" b="1" dirty="0" smtClean="0">
                <a:solidFill>
                  <a:schemeClr val="tx1"/>
                </a:solidFill>
              </a:rPr>
              <a:t>UNIVERSITAS PENDIDIKAN INDONESIA</a:t>
            </a:r>
          </a:p>
          <a:p>
            <a:r>
              <a:rPr lang="en-US" b="1" dirty="0" smtClean="0">
                <a:solidFill>
                  <a:schemeClr val="tx1"/>
                </a:solidFill>
              </a:rPr>
              <a:t>2015</a:t>
            </a:r>
            <a:endParaRPr lang="en-US" b="1" dirty="0">
              <a:solidFill>
                <a:schemeClr val="tx1"/>
              </a:solidFill>
            </a:endParaRPr>
          </a:p>
        </p:txBody>
      </p:sp>
      <p:sp>
        <p:nvSpPr>
          <p:cNvPr id="2" name="Title 1"/>
          <p:cNvSpPr>
            <a:spLocks noGrp="1"/>
          </p:cNvSpPr>
          <p:nvPr>
            <p:ph type="ctrTitle"/>
          </p:nvPr>
        </p:nvSpPr>
        <p:spPr>
          <a:xfrm>
            <a:off x="253218" y="323557"/>
            <a:ext cx="8651637" cy="1716258"/>
          </a:xfrm>
        </p:spPr>
        <p:style>
          <a:lnRef idx="2">
            <a:schemeClr val="accent1"/>
          </a:lnRef>
          <a:fillRef idx="1">
            <a:schemeClr val="lt1"/>
          </a:fillRef>
          <a:effectRef idx="0">
            <a:schemeClr val="accent1"/>
          </a:effectRef>
          <a:fontRef idx="minor">
            <a:schemeClr val="dk1"/>
          </a:fontRef>
        </p:style>
        <p:txBody>
          <a:bodyPr>
            <a:normAutofit/>
          </a:bodyPr>
          <a:lstStyle/>
          <a:p>
            <a:r>
              <a:rPr lang="en-US" sz="4800" b="1" dirty="0" smtClean="0">
                <a:solidFill>
                  <a:srgbClr val="FF0000"/>
                </a:solidFill>
              </a:rPr>
              <a:t>ETNOPEDAGOGI</a:t>
            </a:r>
            <a:r>
              <a:rPr lang="en-US" sz="3200" dirty="0" smtClean="0">
                <a:solidFill>
                  <a:srgbClr val="FF0000"/>
                </a:solidFill>
              </a:rPr>
              <a:t/>
            </a:r>
            <a:br>
              <a:rPr lang="en-US" sz="3200" dirty="0" smtClean="0">
                <a:solidFill>
                  <a:srgbClr val="FF0000"/>
                </a:solidFill>
              </a:rPr>
            </a:br>
            <a:r>
              <a:rPr lang="en-US" sz="2400" b="1" dirty="0" smtClean="0">
                <a:solidFill>
                  <a:schemeClr val="tx1"/>
                </a:solidFill>
              </a:rPr>
              <a:t>(</a:t>
            </a:r>
            <a:r>
              <a:rPr lang="en-US" sz="2400" b="1" dirty="0" smtClean="0">
                <a:solidFill>
                  <a:schemeClr val="tx1"/>
                </a:solidFill>
              </a:rPr>
              <a:t>PENDEKATAN </a:t>
            </a:r>
            <a:r>
              <a:rPr lang="en-US" sz="2400" b="1" dirty="0" smtClean="0">
                <a:solidFill>
                  <a:schemeClr val="tx1"/>
                </a:solidFill>
              </a:rPr>
              <a:t>PENDIDIKAN BERBUDAYA DAN </a:t>
            </a:r>
            <a:r>
              <a:rPr lang="en-US" sz="2400" b="1" dirty="0" smtClean="0">
                <a:solidFill>
                  <a:schemeClr val="tx1"/>
                </a:solidFill>
              </a:rPr>
              <a:t>MEMBUDAYAKAN)</a:t>
            </a:r>
            <a:endParaRPr lang="en-US" sz="2400" b="1" dirty="0">
              <a:solidFill>
                <a:schemeClr val="tx1"/>
              </a:solidFill>
            </a:endParaRPr>
          </a:p>
        </p:txBody>
      </p:sp>
    </p:spTree>
    <p:extLst>
      <p:ext uri="{BB962C8B-B14F-4D97-AF65-F5344CB8AC3E}">
        <p14:creationId xmlns:p14="http://schemas.microsoft.com/office/powerpoint/2010/main" xmlns="" val="31980831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0067"/>
            <a:ext cx="8229600" cy="1143000"/>
          </a:xfrm>
        </p:spPr>
        <p:style>
          <a:lnRef idx="1">
            <a:schemeClr val="dk1"/>
          </a:lnRef>
          <a:fillRef idx="2">
            <a:schemeClr val="dk1"/>
          </a:fillRef>
          <a:effectRef idx="1">
            <a:schemeClr val="dk1"/>
          </a:effectRef>
          <a:fontRef idx="minor">
            <a:schemeClr val="dk1"/>
          </a:fontRef>
        </p:style>
        <p:txBody>
          <a:bodyPr>
            <a:normAutofit/>
          </a:bodyPr>
          <a:lstStyle/>
          <a:p>
            <a:r>
              <a:rPr lang="en-US" sz="3600" b="1" dirty="0" smtClean="0"/>
              <a:t>MEMAHAMI KEHIDUPAN ABAD 21</a:t>
            </a:r>
            <a:endParaRPr lang="en-US" sz="3600" b="1" dirty="0"/>
          </a:p>
        </p:txBody>
      </p:sp>
      <p:pic>
        <p:nvPicPr>
          <p:cNvPr id="4" name="Picture 2" descr="C:\Users\HP\Documents\Peta\peta2.gif"/>
          <p:cNvPicPr>
            <a:picLocks noChangeAspect="1" noChangeArrowheads="1"/>
          </p:cNvPicPr>
          <p:nvPr/>
        </p:nvPicPr>
        <p:blipFill>
          <a:blip r:embed="rId2" cstate="print"/>
          <a:srcRect/>
          <a:stretch>
            <a:fillRect/>
          </a:stretch>
        </p:blipFill>
        <p:spPr bwMode="auto">
          <a:xfrm>
            <a:off x="846666" y="1337475"/>
            <a:ext cx="7581425" cy="5344284"/>
          </a:xfrm>
          <a:prstGeom prst="rect">
            <a:avLst/>
          </a:prstGeom>
          <a:noFill/>
        </p:spPr>
      </p:pic>
    </p:spTree>
    <p:extLst>
      <p:ext uri="{BB962C8B-B14F-4D97-AF65-F5344CB8AC3E}">
        <p14:creationId xmlns:p14="http://schemas.microsoft.com/office/powerpoint/2010/main" xmlns="" val="51178350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16632"/>
            <a:ext cx="8151440" cy="720080"/>
          </a:xfrm>
        </p:spPr>
        <p:style>
          <a:lnRef idx="1">
            <a:schemeClr val="accent1"/>
          </a:lnRef>
          <a:fillRef idx="2">
            <a:schemeClr val="accent1"/>
          </a:fillRef>
          <a:effectRef idx="1">
            <a:schemeClr val="accent1"/>
          </a:effectRef>
          <a:fontRef idx="minor">
            <a:schemeClr val="dk1"/>
          </a:fontRef>
        </p:style>
        <p:txBody>
          <a:bodyPr>
            <a:normAutofit/>
          </a:bodyPr>
          <a:lstStyle/>
          <a:p>
            <a:pPr algn="ctr" eaLnBrk="1" fontAlgn="auto" hangingPunct="1">
              <a:spcAft>
                <a:spcPts val="0"/>
              </a:spcAft>
              <a:defRPr/>
            </a:pPr>
            <a:r>
              <a:rPr lang="en-US"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KARAKTERISTIK </a:t>
            </a:r>
            <a:r>
              <a:rPr lang="id-ID"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a:t>
            </a:r>
            <a:r>
              <a:rPr lang="en-US"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BAD 21 (1)</a:t>
            </a:r>
            <a:endParaRPr lang="en-US"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8195" name="Content Placeholder 2"/>
          <p:cNvSpPr>
            <a:spLocks noGrp="1"/>
          </p:cNvSpPr>
          <p:nvPr>
            <p:ph idx="1"/>
          </p:nvPr>
        </p:nvSpPr>
        <p:spPr>
          <a:xfrm>
            <a:off x="395536" y="980728"/>
            <a:ext cx="8291264" cy="5400600"/>
          </a:xfrm>
        </p:spPr>
        <p:txBody>
          <a:bodyPr>
            <a:normAutofit lnSpcReduction="10000"/>
          </a:bodyPr>
          <a:lstStyle/>
          <a:p>
            <a:pPr eaLnBrk="1" hangingPunct="1"/>
            <a:r>
              <a:rPr lang="id-ID" sz="2200" b="1" dirty="0" smtClean="0">
                <a:latin typeface="Arial" pitchFamily="34" charset="0"/>
                <a:cs typeface="Arial" pitchFamily="34" charset="0"/>
              </a:rPr>
              <a:t>Perhatian yang semakin besar thdp masalah lingkungan hidup</a:t>
            </a:r>
            <a:r>
              <a:rPr lang="id-ID" sz="2200" dirty="0" smtClean="0">
                <a:latin typeface="Arial" pitchFamily="34" charset="0"/>
                <a:cs typeface="Arial" pitchFamily="34" charset="0"/>
              </a:rPr>
              <a:t>, terutama: pemanasan global, energy, pangan, kesehatan, dan mitigasi.</a:t>
            </a:r>
            <a:endParaRPr lang="en-US" sz="2200" dirty="0" smtClean="0">
              <a:latin typeface="Arial" pitchFamily="34" charset="0"/>
              <a:cs typeface="Arial" pitchFamily="34" charset="0"/>
            </a:endParaRPr>
          </a:p>
          <a:p>
            <a:pPr eaLnBrk="1" hangingPunct="1"/>
            <a:r>
              <a:rPr lang="id-ID" sz="2200" b="1" dirty="0" smtClean="0">
                <a:latin typeface="Arial" pitchFamily="34" charset="0"/>
                <a:cs typeface="Arial" pitchFamily="34" charset="0"/>
              </a:rPr>
              <a:t>Dunia kehidupan akan semakin dihubungkan oleh teknologi informasi,</a:t>
            </a:r>
            <a:r>
              <a:rPr lang="id-ID" sz="2200" dirty="0" smtClean="0">
                <a:latin typeface="Arial" pitchFamily="34" charset="0"/>
                <a:cs typeface="Arial" pitchFamily="34" charset="0"/>
              </a:rPr>
              <a:t> terutama impl: ketahanan dan sistim pertahanan, pendidikan, industry, komunikasi.</a:t>
            </a:r>
            <a:endParaRPr lang="en-US" sz="2200" dirty="0" smtClean="0">
              <a:latin typeface="Arial" pitchFamily="34" charset="0"/>
              <a:cs typeface="Arial" pitchFamily="34" charset="0"/>
            </a:endParaRPr>
          </a:p>
          <a:p>
            <a:pPr eaLnBrk="1" hangingPunct="1"/>
            <a:r>
              <a:rPr lang="id-ID" sz="2200" b="1" dirty="0" smtClean="0">
                <a:latin typeface="Arial" pitchFamily="34" charset="0"/>
                <a:cs typeface="Arial" pitchFamily="34" charset="0"/>
              </a:rPr>
              <a:t>Ilmu pengetahuan akan semakin </a:t>
            </a:r>
            <a:r>
              <a:rPr lang="id-ID" sz="2200" b="1" i="1" dirty="0" smtClean="0">
                <a:latin typeface="Arial" pitchFamily="34" charset="0"/>
                <a:cs typeface="Arial" pitchFamily="34" charset="0"/>
              </a:rPr>
              <a:t>converging</a:t>
            </a:r>
            <a:r>
              <a:rPr lang="id-ID" sz="2200" dirty="0" smtClean="0">
                <a:latin typeface="Arial" pitchFamily="34" charset="0"/>
                <a:cs typeface="Arial" pitchFamily="34" charset="0"/>
              </a:rPr>
              <a:t>, terutama impli: penelitian, filsafat ilmu, pendidikan.  </a:t>
            </a:r>
          </a:p>
          <a:p>
            <a:pPr eaLnBrk="1" hangingPunct="1"/>
            <a:r>
              <a:rPr lang="id-ID" sz="2200" b="1" dirty="0">
                <a:latin typeface="Arial" pitchFamily="34" charset="0"/>
                <a:cs typeface="Arial" pitchFamily="34" charset="0"/>
              </a:rPr>
              <a:t>Kebangkitan pusat ekonomi di belahan Asia Timur dan Tenggara</a:t>
            </a:r>
            <a:r>
              <a:rPr lang="id-ID" sz="2200" dirty="0">
                <a:latin typeface="Arial" pitchFamily="34" charset="0"/>
                <a:cs typeface="Arial" pitchFamily="34" charset="0"/>
              </a:rPr>
              <a:t>, berikut implikasinya terhadap: politik dan strategi ekonomi,  industry, pertahanan,    </a:t>
            </a:r>
            <a:endParaRPr lang="en-US" sz="2200" b="1" dirty="0">
              <a:latin typeface="Arial" pitchFamily="34" charset="0"/>
              <a:cs typeface="Arial" pitchFamily="34" charset="0"/>
            </a:endParaRPr>
          </a:p>
          <a:p>
            <a:pPr eaLnBrk="1" hangingPunct="1"/>
            <a:r>
              <a:rPr lang="id-ID" sz="2200" b="1" dirty="0">
                <a:latin typeface="Arial" pitchFamily="34" charset="0"/>
                <a:cs typeface="Arial" pitchFamily="34" charset="0"/>
              </a:rPr>
              <a:t>Perubahan dari ekonomi berbasis </a:t>
            </a:r>
            <a:r>
              <a:rPr lang="id-ID" sz="2200" b="1" dirty="0" smtClean="0">
                <a:latin typeface="Arial" pitchFamily="34" charset="0"/>
                <a:cs typeface="Arial" pitchFamily="34" charset="0"/>
              </a:rPr>
              <a:t>SDA </a:t>
            </a:r>
            <a:r>
              <a:rPr lang="id-ID" sz="2200" b="1" dirty="0">
                <a:latin typeface="Arial" pitchFamily="34" charset="0"/>
                <a:cs typeface="Arial" pitchFamily="34" charset="0"/>
              </a:rPr>
              <a:t>serta manusia kearah ekonomi berbasis pengetahuan</a:t>
            </a:r>
            <a:r>
              <a:rPr lang="id-ID" sz="2200" dirty="0">
                <a:latin typeface="Arial" pitchFamily="34" charset="0"/>
                <a:cs typeface="Arial" pitchFamily="34" charset="0"/>
              </a:rPr>
              <a:t>, berikut dengan </a:t>
            </a:r>
            <a:r>
              <a:rPr lang="id-ID" sz="2200" dirty="0" smtClean="0">
                <a:latin typeface="Arial" pitchFamily="34" charset="0"/>
                <a:cs typeface="Arial" pitchFamily="34" charset="0"/>
              </a:rPr>
              <a:t>impliksi:  </a:t>
            </a:r>
            <a:r>
              <a:rPr lang="id-ID" sz="2200" dirty="0">
                <a:latin typeface="Arial" pitchFamily="34" charset="0"/>
                <a:cs typeface="Arial" pitchFamily="34" charset="0"/>
              </a:rPr>
              <a:t>kualitas sumber daya insani, pendidikan,  lapangan </a:t>
            </a:r>
            <a:r>
              <a:rPr lang="id-ID" sz="2200" dirty="0" smtClean="0">
                <a:latin typeface="Arial" pitchFamily="34" charset="0"/>
                <a:cs typeface="Arial" pitchFamily="34" charset="0"/>
              </a:rPr>
              <a:t>kerja </a:t>
            </a:r>
            <a:endParaRPr lang="en-US" sz="2200" dirty="0">
              <a:latin typeface="Arial" pitchFamily="34" charset="0"/>
              <a:cs typeface="Arial" pitchFamily="34" charset="0"/>
            </a:endParaRPr>
          </a:p>
          <a:p>
            <a:pPr>
              <a:buNone/>
            </a:pPr>
            <a:r>
              <a:rPr lang="en-US" sz="2000" b="1" dirty="0" smtClean="0">
                <a:latin typeface="Calibri" pitchFamily="34" charset="0"/>
              </a:rPr>
              <a:t>      </a:t>
            </a:r>
            <a:r>
              <a:rPr lang="en-US" sz="1400" b="1" dirty="0" smtClean="0">
                <a:latin typeface="Calibri" pitchFamily="34" charset="0"/>
              </a:rPr>
              <a:t>(</a:t>
            </a:r>
            <a:r>
              <a:rPr lang="en-US" sz="1400" b="1" dirty="0" err="1">
                <a:latin typeface="Calibri" pitchFamily="34" charset="0"/>
              </a:rPr>
              <a:t>Sumber</a:t>
            </a:r>
            <a:r>
              <a:rPr lang="en-US" sz="1400" b="1" dirty="0">
                <a:latin typeface="Calibri" pitchFamily="34" charset="0"/>
              </a:rPr>
              <a:t>: BSNP, 2010, </a:t>
            </a:r>
            <a:r>
              <a:rPr lang="en-US" sz="1400" b="1" dirty="0" err="1">
                <a:latin typeface="Calibri" pitchFamily="34" charset="0"/>
              </a:rPr>
              <a:t>Paradigma</a:t>
            </a:r>
            <a:r>
              <a:rPr lang="en-US" sz="1400" b="1" dirty="0">
                <a:latin typeface="Calibri" pitchFamily="34" charset="0"/>
              </a:rPr>
              <a:t> </a:t>
            </a:r>
            <a:r>
              <a:rPr lang="en-US" sz="1400" b="1" dirty="0" err="1">
                <a:latin typeface="Calibri" pitchFamily="34" charset="0"/>
              </a:rPr>
              <a:t>Pendidikan</a:t>
            </a:r>
            <a:r>
              <a:rPr lang="en-US" sz="1400" b="1" dirty="0">
                <a:latin typeface="Calibri" pitchFamily="34" charset="0"/>
              </a:rPr>
              <a:t> </a:t>
            </a:r>
            <a:r>
              <a:rPr lang="en-US" sz="1400" b="1" dirty="0" err="1">
                <a:latin typeface="Calibri" pitchFamily="34" charset="0"/>
              </a:rPr>
              <a:t>Nasional</a:t>
            </a:r>
            <a:r>
              <a:rPr lang="en-US" sz="1400" b="1" dirty="0">
                <a:latin typeface="Calibri" pitchFamily="34" charset="0"/>
              </a:rPr>
              <a:t> Abad XXI)</a:t>
            </a:r>
            <a:r>
              <a:rPr lang="id-ID" sz="2500" dirty="0" smtClean="0">
                <a:latin typeface="Arial" pitchFamily="34" charset="0"/>
                <a:cs typeface="Arial" pitchFamily="34" charset="0"/>
              </a:rPr>
              <a:t>  </a:t>
            </a:r>
            <a:endParaRPr lang="en-US" sz="2500" dirty="0" smtClean="0">
              <a:latin typeface="Arial" pitchFamily="34" charset="0"/>
              <a:cs typeface="Arial" pitchFamily="34" charset="0"/>
            </a:endParaRPr>
          </a:p>
        </p:txBody>
      </p:sp>
    </p:spTree>
    <p:extLst>
      <p:ext uri="{BB962C8B-B14F-4D97-AF65-F5344CB8AC3E}">
        <p14:creationId xmlns:p14="http://schemas.microsoft.com/office/powerpoint/2010/main" xmlns="" val="364111791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16632"/>
            <a:ext cx="8518846" cy="792088"/>
          </a:xfrm>
        </p:spPr>
        <p:style>
          <a:lnRef idx="0">
            <a:scrgbClr r="0" g="0" b="0"/>
          </a:lnRef>
          <a:fillRef idx="1003">
            <a:schemeClr val="lt1"/>
          </a:fillRef>
          <a:effectRef idx="0">
            <a:scrgbClr r="0" g="0" b="0"/>
          </a:effectRef>
          <a:fontRef idx="major"/>
        </p:style>
        <p:txBody>
          <a:bodyPr>
            <a:normAutofit/>
          </a:bodyPr>
          <a:lstStyle/>
          <a:p>
            <a:pPr algn="ctr" eaLnBrk="1" fontAlgn="auto" hangingPunct="1">
              <a:spcAft>
                <a:spcPts val="0"/>
              </a:spcAft>
              <a:defRPr/>
            </a:pPr>
            <a:r>
              <a:rPr lang="en-US" sz="4000" b="1" dirty="0" smtClean="0">
                <a:solidFill>
                  <a:srgbClr val="FF6600"/>
                </a:solidFill>
              </a:rPr>
              <a:t>KARAKTERISTIK </a:t>
            </a:r>
            <a:r>
              <a:rPr lang="id-ID" sz="4000" b="1" dirty="0" smtClean="0">
                <a:solidFill>
                  <a:srgbClr val="FF6600"/>
                </a:solidFill>
              </a:rPr>
              <a:t>A</a:t>
            </a:r>
            <a:r>
              <a:rPr lang="en-US" sz="4000" b="1" dirty="0" smtClean="0">
                <a:solidFill>
                  <a:srgbClr val="FF6600"/>
                </a:solidFill>
              </a:rPr>
              <a:t>BAD 21 (2)</a:t>
            </a:r>
            <a:endParaRPr lang="en-US" sz="4000" b="1" dirty="0">
              <a:solidFill>
                <a:srgbClr val="FF6600"/>
              </a:solidFill>
            </a:endParaRPr>
          </a:p>
        </p:txBody>
      </p:sp>
      <p:sp>
        <p:nvSpPr>
          <p:cNvPr id="9219" name="Content Placeholder 2"/>
          <p:cNvSpPr>
            <a:spLocks noGrp="1"/>
          </p:cNvSpPr>
          <p:nvPr>
            <p:ph idx="1"/>
          </p:nvPr>
        </p:nvSpPr>
        <p:spPr>
          <a:xfrm>
            <a:off x="179511" y="1281830"/>
            <a:ext cx="8662863" cy="5118447"/>
          </a:xfrm>
        </p:spPr>
        <p:txBody>
          <a:bodyPr/>
          <a:lstStyle/>
          <a:p>
            <a:pPr eaLnBrk="1" hangingPunct="1"/>
            <a:r>
              <a:rPr lang="id-ID" sz="2500" b="1" dirty="0" smtClean="0"/>
              <a:t>Perhatian yang semakin besar pada industri kreatif dan industri budaya,  </a:t>
            </a:r>
            <a:r>
              <a:rPr lang="id-ID" sz="2500" dirty="0" smtClean="0"/>
              <a:t>berikut impliks, terutama trdp: kekayaan dan keanekaan ragam budaya, pendidikan kreatif, entrepreneurship, dll. </a:t>
            </a:r>
          </a:p>
          <a:p>
            <a:pPr eaLnBrk="1" hangingPunct="1">
              <a:lnSpc>
                <a:spcPct val="80000"/>
              </a:lnSpc>
            </a:pPr>
            <a:r>
              <a:rPr lang="id-ID" sz="2400" b="1" dirty="0"/>
              <a:t>Budaya akan saling imbas mengimbas dengan Teknosains</a:t>
            </a:r>
            <a:r>
              <a:rPr lang="id-ID" sz="2400" dirty="0"/>
              <a:t> berikut implikasinya, terutama </a:t>
            </a:r>
            <a:r>
              <a:rPr lang="id-ID" sz="2400" dirty="0" smtClean="0"/>
              <a:t>trhdp</a:t>
            </a:r>
            <a:r>
              <a:rPr lang="id-ID" sz="2400" dirty="0"/>
              <a:t>: karakter, kepribadian, etiket, etika, hukum, kriminologi, dan media.</a:t>
            </a:r>
            <a:endParaRPr lang="en-US" sz="2400" dirty="0"/>
          </a:p>
          <a:p>
            <a:pPr eaLnBrk="1" hangingPunct="1">
              <a:lnSpc>
                <a:spcPct val="80000"/>
              </a:lnSpc>
            </a:pPr>
            <a:r>
              <a:rPr lang="id-ID" sz="2400" b="1" dirty="0" smtClean="0"/>
              <a:t>Perubahan </a:t>
            </a:r>
            <a:r>
              <a:rPr lang="id-ID" sz="2400" b="1" dirty="0"/>
              <a:t>paradigma Universitas,  dari “Menara Gading” ke  “Mesin Penggerak Ekonomi”. </a:t>
            </a:r>
            <a:r>
              <a:rPr lang="id-ID" sz="2400" dirty="0"/>
              <a:t>  Terdapat kecendrungan  semakin meningkatnya investasi yang ditanamkan dari sektor publik ke perguruan tinggi untuk riset ilmu dasar dan terapan serta inovasi teknologi/desain yang memberikan dampak pada pengembangan industri dan pembangungan ekonomi dalam arti luas. </a:t>
            </a:r>
            <a:endParaRPr lang="en-US" sz="2400" dirty="0"/>
          </a:p>
          <a:p>
            <a:pPr>
              <a:lnSpc>
                <a:spcPct val="80000"/>
              </a:lnSpc>
              <a:buNone/>
            </a:pPr>
            <a:r>
              <a:rPr lang="en-US" sz="1600" b="1" dirty="0" smtClean="0">
                <a:latin typeface="Calibri" pitchFamily="34" charset="0"/>
              </a:rPr>
              <a:t>	(</a:t>
            </a:r>
            <a:r>
              <a:rPr lang="en-US" sz="1600" b="1" dirty="0" err="1" smtClean="0">
                <a:latin typeface="Calibri" pitchFamily="34" charset="0"/>
              </a:rPr>
              <a:t>Sumber</a:t>
            </a:r>
            <a:r>
              <a:rPr lang="en-US" sz="1600" b="1" dirty="0" smtClean="0">
                <a:latin typeface="Calibri" pitchFamily="34" charset="0"/>
              </a:rPr>
              <a:t>: BSNP, 2010, </a:t>
            </a:r>
            <a:r>
              <a:rPr lang="en-US" sz="1600" b="1" dirty="0" err="1">
                <a:latin typeface="Calibri" pitchFamily="34" charset="0"/>
              </a:rPr>
              <a:t>Paradigma</a:t>
            </a:r>
            <a:r>
              <a:rPr lang="en-US" sz="1600" b="1" dirty="0">
                <a:latin typeface="Calibri" pitchFamily="34" charset="0"/>
              </a:rPr>
              <a:t> </a:t>
            </a:r>
            <a:r>
              <a:rPr lang="en-US" sz="1600" b="1" dirty="0" err="1">
                <a:latin typeface="Calibri" pitchFamily="34" charset="0"/>
              </a:rPr>
              <a:t>Pendidikan</a:t>
            </a:r>
            <a:r>
              <a:rPr lang="en-US" sz="1600" b="1" dirty="0">
                <a:latin typeface="Calibri" pitchFamily="34" charset="0"/>
              </a:rPr>
              <a:t> </a:t>
            </a:r>
            <a:r>
              <a:rPr lang="en-US" sz="1600" b="1" dirty="0" err="1">
                <a:latin typeface="Calibri" pitchFamily="34" charset="0"/>
              </a:rPr>
              <a:t>Nasional</a:t>
            </a:r>
            <a:r>
              <a:rPr lang="en-US" sz="1600" b="1" dirty="0">
                <a:latin typeface="Calibri" pitchFamily="34" charset="0"/>
              </a:rPr>
              <a:t> Abad XXI</a:t>
            </a:r>
            <a:r>
              <a:rPr lang="en-US" sz="1600" b="1" dirty="0" smtClean="0">
                <a:latin typeface="Calibri" pitchFamily="34" charset="0"/>
              </a:rPr>
              <a:t>)</a:t>
            </a:r>
            <a:endParaRPr lang="en-US" sz="1600" b="1" dirty="0">
              <a:latin typeface="Calibri" pitchFamily="34" charset="0"/>
            </a:endParaRPr>
          </a:p>
          <a:p>
            <a:pPr eaLnBrk="1" hangingPunct="1"/>
            <a:endParaRPr lang="en-US" sz="2500" dirty="0" smtClean="0"/>
          </a:p>
        </p:txBody>
      </p:sp>
    </p:spTree>
    <p:extLst>
      <p:ext uri="{BB962C8B-B14F-4D97-AF65-F5344CB8AC3E}">
        <p14:creationId xmlns:p14="http://schemas.microsoft.com/office/powerpoint/2010/main" xmlns="" val="225176527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142" y="44624"/>
            <a:ext cx="8237322" cy="826230"/>
          </a:xfrm>
        </p:spPr>
        <p:txBody>
          <a:bodyPr>
            <a:normAutofit/>
          </a:bodyPr>
          <a:lstStyle/>
          <a:p>
            <a:pPr algn="ctr" eaLnBrk="1" fontAlgn="auto" hangingPunct="1">
              <a:spcAft>
                <a:spcPts val="0"/>
              </a:spcAft>
              <a:defRPr/>
            </a:pPr>
            <a:r>
              <a:rPr lang="en-US" sz="4400" dirty="0" smtClean="0">
                <a:solidFill>
                  <a:schemeClr val="accent2">
                    <a:lumMod val="50000"/>
                  </a:schemeClr>
                </a:solidFill>
                <a:latin typeface="Cooper Black" pitchFamily="18" charset="0"/>
              </a:rPr>
              <a:t>FENOMENA ABAD 21</a:t>
            </a:r>
            <a:endParaRPr lang="en-US" sz="4400" dirty="0">
              <a:solidFill>
                <a:schemeClr val="accent2">
                  <a:lumMod val="50000"/>
                </a:schemeClr>
              </a:solidFill>
              <a:latin typeface="Cooper Black" pitchFamily="18" charset="0"/>
            </a:endParaRPr>
          </a:p>
        </p:txBody>
      </p:sp>
      <p:sp>
        <p:nvSpPr>
          <p:cNvPr id="19459" name="Content Placeholder 2"/>
          <p:cNvSpPr>
            <a:spLocks noGrp="1"/>
          </p:cNvSpPr>
          <p:nvPr>
            <p:ph idx="1"/>
          </p:nvPr>
        </p:nvSpPr>
        <p:spPr>
          <a:xfrm>
            <a:off x="457200" y="1196752"/>
            <a:ext cx="8229600" cy="5328592"/>
          </a:xfrm>
        </p:spPr>
        <p:txBody>
          <a:bodyPr>
            <a:normAutofit/>
          </a:bodyPr>
          <a:lstStyle/>
          <a:p>
            <a:pPr marL="457200" indent="-457200">
              <a:lnSpc>
                <a:spcPct val="80000"/>
              </a:lnSpc>
              <a:buFont typeface="+mj-lt"/>
              <a:buAutoNum type="arabicPeriod"/>
            </a:pPr>
            <a:r>
              <a:rPr lang="en-US" sz="2200" dirty="0" err="1" smtClean="0">
                <a:solidFill>
                  <a:schemeClr val="tx1"/>
                </a:solidFill>
                <a:latin typeface="Tahoma" pitchFamily="34" charset="0"/>
                <a:ea typeface="Tahoma" pitchFamily="34" charset="0"/>
                <a:cs typeface="Tahoma" pitchFamily="34" charset="0"/>
              </a:rPr>
              <a:t>Mengalirnya</a:t>
            </a:r>
            <a:r>
              <a:rPr lang="en-US" sz="2200" dirty="0" smtClean="0">
                <a:solidFill>
                  <a:schemeClr val="tx1"/>
                </a:solidFill>
                <a:latin typeface="Tahoma" pitchFamily="34" charset="0"/>
                <a:ea typeface="Tahoma" pitchFamily="34" charset="0"/>
                <a:cs typeface="Tahoma" pitchFamily="34" charset="0"/>
              </a:rPr>
              <a:t> </a:t>
            </a:r>
            <a:r>
              <a:rPr lang="en-US" sz="2200" dirty="0" err="1">
                <a:solidFill>
                  <a:schemeClr val="tx1"/>
                </a:solidFill>
                <a:latin typeface="Tahoma" pitchFamily="34" charset="0"/>
                <a:ea typeface="Tahoma" pitchFamily="34" charset="0"/>
                <a:cs typeface="Tahoma" pitchFamily="34" charset="0"/>
              </a:rPr>
              <a:t>beragam</a:t>
            </a:r>
            <a:r>
              <a:rPr lang="en-US" sz="2200" dirty="0">
                <a:solidFill>
                  <a:schemeClr val="tx1"/>
                </a:solidFill>
                <a:latin typeface="Tahoma" pitchFamily="34" charset="0"/>
                <a:ea typeface="Tahoma" pitchFamily="34" charset="0"/>
                <a:cs typeface="Tahoma" pitchFamily="34" charset="0"/>
              </a:rPr>
              <a:t> </a:t>
            </a:r>
            <a:r>
              <a:rPr lang="en-US" sz="2200" dirty="0" err="1">
                <a:solidFill>
                  <a:schemeClr val="tx1"/>
                </a:solidFill>
                <a:latin typeface="Tahoma" pitchFamily="34" charset="0"/>
                <a:ea typeface="Tahoma" pitchFamily="34" charset="0"/>
                <a:cs typeface="Tahoma" pitchFamily="34" charset="0"/>
              </a:rPr>
              <a:t>sumber</a:t>
            </a:r>
            <a:r>
              <a:rPr lang="en-US" sz="2200" dirty="0">
                <a:solidFill>
                  <a:schemeClr val="tx1"/>
                </a:solidFill>
                <a:latin typeface="Tahoma" pitchFamily="34" charset="0"/>
                <a:ea typeface="Tahoma" pitchFamily="34" charset="0"/>
                <a:cs typeface="Tahoma" pitchFamily="34" charset="0"/>
              </a:rPr>
              <a:t> </a:t>
            </a:r>
            <a:r>
              <a:rPr lang="en-US" sz="2200" dirty="0" err="1">
                <a:solidFill>
                  <a:schemeClr val="tx1"/>
                </a:solidFill>
                <a:latin typeface="Tahoma" pitchFamily="34" charset="0"/>
                <a:ea typeface="Tahoma" pitchFamily="34" charset="0"/>
                <a:cs typeface="Tahoma" pitchFamily="34" charset="0"/>
              </a:rPr>
              <a:t>daya</a:t>
            </a:r>
            <a:r>
              <a:rPr lang="en-US" sz="2200" dirty="0">
                <a:solidFill>
                  <a:schemeClr val="tx1"/>
                </a:solidFill>
                <a:latin typeface="Tahoma" pitchFamily="34" charset="0"/>
                <a:ea typeface="Tahoma" pitchFamily="34" charset="0"/>
                <a:cs typeface="Tahoma" pitchFamily="34" charset="0"/>
              </a:rPr>
              <a:t> </a:t>
            </a:r>
            <a:r>
              <a:rPr lang="en-US" sz="2200" dirty="0" err="1">
                <a:solidFill>
                  <a:schemeClr val="tx1"/>
                </a:solidFill>
                <a:latin typeface="Tahoma" pitchFamily="34" charset="0"/>
                <a:ea typeface="Tahoma" pitchFamily="34" charset="0"/>
                <a:cs typeface="Tahoma" pitchFamily="34" charset="0"/>
              </a:rPr>
              <a:t>fisik</a:t>
            </a:r>
            <a:r>
              <a:rPr lang="en-US" sz="2200" dirty="0">
                <a:solidFill>
                  <a:schemeClr val="tx1"/>
                </a:solidFill>
                <a:latin typeface="Tahoma" pitchFamily="34" charset="0"/>
                <a:ea typeface="Tahoma" pitchFamily="34" charset="0"/>
                <a:cs typeface="Tahoma" pitchFamily="34" charset="0"/>
              </a:rPr>
              <a:t> </a:t>
            </a:r>
            <a:r>
              <a:rPr lang="en-US" sz="2200" dirty="0" err="1">
                <a:solidFill>
                  <a:schemeClr val="tx1"/>
                </a:solidFill>
                <a:latin typeface="Tahoma" pitchFamily="34" charset="0"/>
                <a:ea typeface="Tahoma" pitchFamily="34" charset="0"/>
                <a:cs typeface="Tahoma" pitchFamily="34" charset="0"/>
              </a:rPr>
              <a:t>maupun</a:t>
            </a:r>
            <a:r>
              <a:rPr lang="en-US" sz="2200" dirty="0">
                <a:solidFill>
                  <a:schemeClr val="tx1"/>
                </a:solidFill>
                <a:latin typeface="Tahoma" pitchFamily="34" charset="0"/>
                <a:ea typeface="Tahoma" pitchFamily="34" charset="0"/>
                <a:cs typeface="Tahoma" pitchFamily="34" charset="0"/>
              </a:rPr>
              <a:t> non-</a:t>
            </a:r>
            <a:r>
              <a:rPr lang="en-US" sz="2200" dirty="0" err="1">
                <a:solidFill>
                  <a:schemeClr val="tx1"/>
                </a:solidFill>
                <a:latin typeface="Tahoma" pitchFamily="34" charset="0"/>
                <a:ea typeface="Tahoma" pitchFamily="34" charset="0"/>
                <a:cs typeface="Tahoma" pitchFamily="34" charset="0"/>
              </a:rPr>
              <a:t>fisik</a:t>
            </a:r>
            <a:r>
              <a:rPr lang="en-US" sz="2200" dirty="0">
                <a:solidFill>
                  <a:schemeClr val="tx1"/>
                </a:solidFill>
                <a:latin typeface="Tahoma" pitchFamily="34" charset="0"/>
                <a:ea typeface="Tahoma" pitchFamily="34" charset="0"/>
                <a:cs typeface="Tahoma" pitchFamily="34" charset="0"/>
              </a:rPr>
              <a:t> (data, </a:t>
            </a:r>
            <a:r>
              <a:rPr lang="en-US" sz="2200" dirty="0" err="1">
                <a:solidFill>
                  <a:schemeClr val="tx1"/>
                </a:solidFill>
                <a:latin typeface="Tahoma" pitchFamily="34" charset="0"/>
                <a:ea typeface="Tahoma" pitchFamily="34" charset="0"/>
                <a:cs typeface="Tahoma" pitchFamily="34" charset="0"/>
              </a:rPr>
              <a:t>informasi</a:t>
            </a:r>
            <a:r>
              <a:rPr lang="en-US" sz="2200" dirty="0">
                <a:solidFill>
                  <a:schemeClr val="tx1"/>
                </a:solidFill>
                <a:latin typeface="Tahoma" pitchFamily="34" charset="0"/>
                <a:ea typeface="Tahoma" pitchFamily="34" charset="0"/>
                <a:cs typeface="Tahoma" pitchFamily="34" charset="0"/>
              </a:rPr>
              <a:t>, </a:t>
            </a:r>
            <a:r>
              <a:rPr lang="en-US" sz="2200" dirty="0" err="1">
                <a:solidFill>
                  <a:schemeClr val="tx1"/>
                </a:solidFill>
                <a:latin typeface="Tahoma" pitchFamily="34" charset="0"/>
                <a:ea typeface="Tahoma" pitchFamily="34" charset="0"/>
                <a:cs typeface="Tahoma" pitchFamily="34" charset="0"/>
              </a:rPr>
              <a:t>dan</a:t>
            </a:r>
            <a:r>
              <a:rPr lang="en-US" sz="2200" dirty="0">
                <a:solidFill>
                  <a:schemeClr val="tx1"/>
                </a:solidFill>
                <a:latin typeface="Tahoma" pitchFamily="34" charset="0"/>
                <a:ea typeface="Tahoma" pitchFamily="34" charset="0"/>
                <a:cs typeface="Tahoma" pitchFamily="34" charset="0"/>
              </a:rPr>
              <a:t> </a:t>
            </a:r>
            <a:r>
              <a:rPr lang="en-US" sz="2200" dirty="0" err="1">
                <a:solidFill>
                  <a:schemeClr val="tx1"/>
                </a:solidFill>
                <a:latin typeface="Tahoma" pitchFamily="34" charset="0"/>
                <a:ea typeface="Tahoma" pitchFamily="34" charset="0"/>
                <a:cs typeface="Tahoma" pitchFamily="34" charset="0"/>
              </a:rPr>
              <a:t>pengetahuan</a:t>
            </a:r>
            <a:r>
              <a:rPr lang="en-US" sz="2200" dirty="0">
                <a:solidFill>
                  <a:schemeClr val="tx1"/>
                </a:solidFill>
                <a:latin typeface="Tahoma" pitchFamily="34" charset="0"/>
                <a:ea typeface="Tahoma" pitchFamily="34" charset="0"/>
                <a:cs typeface="Tahoma" pitchFamily="34" charset="0"/>
              </a:rPr>
              <a:t>) </a:t>
            </a:r>
            <a:r>
              <a:rPr lang="en-US" sz="2200" dirty="0" err="1">
                <a:solidFill>
                  <a:schemeClr val="tx1"/>
                </a:solidFill>
                <a:latin typeface="Tahoma" pitchFamily="34" charset="0"/>
                <a:ea typeface="Tahoma" pitchFamily="34" charset="0"/>
                <a:cs typeface="Tahoma" pitchFamily="34" charset="0"/>
              </a:rPr>
              <a:t>dari</a:t>
            </a:r>
            <a:r>
              <a:rPr lang="en-US" sz="2200" dirty="0">
                <a:solidFill>
                  <a:schemeClr val="tx1"/>
                </a:solidFill>
                <a:latin typeface="Tahoma" pitchFamily="34" charset="0"/>
                <a:ea typeface="Tahoma" pitchFamily="34" charset="0"/>
                <a:cs typeface="Tahoma" pitchFamily="34" charset="0"/>
              </a:rPr>
              <a:t> </a:t>
            </a:r>
            <a:r>
              <a:rPr lang="en-US" sz="2200" dirty="0" err="1">
                <a:solidFill>
                  <a:schemeClr val="tx1"/>
                </a:solidFill>
                <a:latin typeface="Tahoma" pitchFamily="34" charset="0"/>
                <a:ea typeface="Tahoma" pitchFamily="34" charset="0"/>
                <a:cs typeface="Tahoma" pitchFamily="34" charset="0"/>
              </a:rPr>
              <a:t>satu</a:t>
            </a:r>
            <a:r>
              <a:rPr lang="en-US" sz="2200" dirty="0">
                <a:solidFill>
                  <a:schemeClr val="tx1"/>
                </a:solidFill>
                <a:latin typeface="Tahoma" pitchFamily="34" charset="0"/>
                <a:ea typeface="Tahoma" pitchFamily="34" charset="0"/>
                <a:cs typeface="Tahoma" pitchFamily="34" charset="0"/>
              </a:rPr>
              <a:t> </a:t>
            </a:r>
            <a:r>
              <a:rPr lang="en-US" sz="2200" dirty="0" err="1">
                <a:solidFill>
                  <a:schemeClr val="tx1"/>
                </a:solidFill>
                <a:latin typeface="Tahoma" pitchFamily="34" charset="0"/>
                <a:ea typeface="Tahoma" pitchFamily="34" charset="0"/>
                <a:cs typeface="Tahoma" pitchFamily="34" charset="0"/>
              </a:rPr>
              <a:t>tempat</a:t>
            </a:r>
            <a:r>
              <a:rPr lang="en-US" sz="2200" dirty="0">
                <a:solidFill>
                  <a:schemeClr val="tx1"/>
                </a:solidFill>
                <a:latin typeface="Tahoma" pitchFamily="34" charset="0"/>
                <a:ea typeface="Tahoma" pitchFamily="34" charset="0"/>
                <a:cs typeface="Tahoma" pitchFamily="34" charset="0"/>
              </a:rPr>
              <a:t> </a:t>
            </a:r>
            <a:r>
              <a:rPr lang="en-US" sz="2200" dirty="0" err="1">
                <a:solidFill>
                  <a:schemeClr val="tx1"/>
                </a:solidFill>
                <a:latin typeface="Tahoma" pitchFamily="34" charset="0"/>
                <a:ea typeface="Tahoma" pitchFamily="34" charset="0"/>
                <a:cs typeface="Tahoma" pitchFamily="34" charset="0"/>
              </a:rPr>
              <a:t>ke</a:t>
            </a:r>
            <a:r>
              <a:rPr lang="en-US" sz="2200" dirty="0">
                <a:solidFill>
                  <a:schemeClr val="tx1"/>
                </a:solidFill>
                <a:latin typeface="Tahoma" pitchFamily="34" charset="0"/>
                <a:ea typeface="Tahoma" pitchFamily="34" charset="0"/>
                <a:cs typeface="Tahoma" pitchFamily="34" charset="0"/>
              </a:rPr>
              <a:t> </a:t>
            </a:r>
            <a:r>
              <a:rPr lang="en-US" sz="2200" dirty="0" err="1">
                <a:solidFill>
                  <a:schemeClr val="tx1"/>
                </a:solidFill>
                <a:latin typeface="Tahoma" pitchFamily="34" charset="0"/>
                <a:ea typeface="Tahoma" pitchFamily="34" charset="0"/>
                <a:cs typeface="Tahoma" pitchFamily="34" charset="0"/>
              </a:rPr>
              <a:t>tempat</a:t>
            </a:r>
            <a:r>
              <a:rPr lang="en-US" sz="2200" dirty="0">
                <a:solidFill>
                  <a:schemeClr val="tx1"/>
                </a:solidFill>
                <a:latin typeface="Tahoma" pitchFamily="34" charset="0"/>
                <a:ea typeface="Tahoma" pitchFamily="34" charset="0"/>
                <a:cs typeface="Tahoma" pitchFamily="34" charset="0"/>
              </a:rPr>
              <a:t> </a:t>
            </a:r>
            <a:r>
              <a:rPr lang="en-US" sz="2200" dirty="0" err="1">
                <a:solidFill>
                  <a:schemeClr val="tx1"/>
                </a:solidFill>
                <a:latin typeface="Tahoma" pitchFamily="34" charset="0"/>
                <a:ea typeface="Tahoma" pitchFamily="34" charset="0"/>
                <a:cs typeface="Tahoma" pitchFamily="34" charset="0"/>
              </a:rPr>
              <a:t>lainnya</a:t>
            </a:r>
            <a:r>
              <a:rPr lang="en-US" sz="2200" dirty="0">
                <a:solidFill>
                  <a:schemeClr val="tx1"/>
                </a:solidFill>
                <a:latin typeface="Tahoma" pitchFamily="34" charset="0"/>
                <a:ea typeface="Tahoma" pitchFamily="34" charset="0"/>
                <a:cs typeface="Tahoma" pitchFamily="34" charset="0"/>
              </a:rPr>
              <a:t> </a:t>
            </a:r>
            <a:r>
              <a:rPr lang="en-US" sz="2200" dirty="0" err="1">
                <a:solidFill>
                  <a:schemeClr val="tx1"/>
                </a:solidFill>
                <a:latin typeface="Tahoma" pitchFamily="34" charset="0"/>
                <a:ea typeface="Tahoma" pitchFamily="34" charset="0"/>
                <a:cs typeface="Tahoma" pitchFamily="34" charset="0"/>
              </a:rPr>
              <a:t>secara</a:t>
            </a:r>
            <a:r>
              <a:rPr lang="en-US" sz="2200" dirty="0">
                <a:solidFill>
                  <a:schemeClr val="tx1"/>
                </a:solidFill>
                <a:latin typeface="Tahoma" pitchFamily="34" charset="0"/>
                <a:ea typeface="Tahoma" pitchFamily="34" charset="0"/>
                <a:cs typeface="Tahoma" pitchFamily="34" charset="0"/>
              </a:rPr>
              <a:t> </a:t>
            </a:r>
            <a:r>
              <a:rPr lang="en-US" sz="2200" dirty="0" err="1">
                <a:solidFill>
                  <a:schemeClr val="tx1"/>
                </a:solidFill>
                <a:latin typeface="Tahoma" pitchFamily="34" charset="0"/>
                <a:ea typeface="Tahoma" pitchFamily="34" charset="0"/>
                <a:cs typeface="Tahoma" pitchFamily="34" charset="0"/>
              </a:rPr>
              <a:t>bebas</a:t>
            </a:r>
            <a:r>
              <a:rPr lang="en-US" sz="2200" dirty="0">
                <a:solidFill>
                  <a:schemeClr val="tx1"/>
                </a:solidFill>
                <a:latin typeface="Tahoma" pitchFamily="34" charset="0"/>
                <a:ea typeface="Tahoma" pitchFamily="34" charset="0"/>
                <a:cs typeface="Tahoma" pitchFamily="34" charset="0"/>
              </a:rPr>
              <a:t> </a:t>
            </a:r>
            <a:r>
              <a:rPr lang="en-US" sz="2200" dirty="0" err="1">
                <a:solidFill>
                  <a:schemeClr val="tx1"/>
                </a:solidFill>
                <a:latin typeface="Tahoma" pitchFamily="34" charset="0"/>
                <a:ea typeface="Tahoma" pitchFamily="34" charset="0"/>
                <a:cs typeface="Tahoma" pitchFamily="34" charset="0"/>
              </a:rPr>
              <a:t>dan</a:t>
            </a:r>
            <a:r>
              <a:rPr lang="en-US" sz="2200" dirty="0">
                <a:solidFill>
                  <a:schemeClr val="tx1"/>
                </a:solidFill>
                <a:latin typeface="Tahoma" pitchFamily="34" charset="0"/>
                <a:ea typeface="Tahoma" pitchFamily="34" charset="0"/>
                <a:cs typeface="Tahoma" pitchFamily="34" charset="0"/>
              </a:rPr>
              <a:t> </a:t>
            </a:r>
            <a:r>
              <a:rPr lang="en-US" sz="2200" dirty="0" err="1">
                <a:solidFill>
                  <a:schemeClr val="tx1"/>
                </a:solidFill>
                <a:latin typeface="Tahoma" pitchFamily="34" charset="0"/>
                <a:ea typeface="Tahoma" pitchFamily="34" charset="0"/>
                <a:cs typeface="Tahoma" pitchFamily="34" charset="0"/>
              </a:rPr>
              <a:t>terbuka</a:t>
            </a:r>
            <a:r>
              <a:rPr lang="en-US" sz="2200" dirty="0" smtClean="0">
                <a:solidFill>
                  <a:schemeClr val="tx1"/>
                </a:solidFill>
                <a:latin typeface="Tahoma" pitchFamily="34" charset="0"/>
                <a:ea typeface="Tahoma" pitchFamily="34" charset="0"/>
                <a:cs typeface="Tahoma" pitchFamily="34" charset="0"/>
              </a:rPr>
              <a:t>.</a:t>
            </a:r>
          </a:p>
          <a:p>
            <a:pPr marL="457200" indent="-457200">
              <a:lnSpc>
                <a:spcPct val="80000"/>
              </a:lnSpc>
              <a:buFont typeface="+mj-lt"/>
              <a:buAutoNum type="arabicPeriod"/>
            </a:pPr>
            <a:r>
              <a:rPr lang="en-US" sz="2200" dirty="0" err="1">
                <a:solidFill>
                  <a:schemeClr val="tx1"/>
                </a:solidFill>
              </a:rPr>
              <a:t>Meningkatnya</a:t>
            </a:r>
            <a:r>
              <a:rPr lang="en-US" sz="2200" dirty="0">
                <a:solidFill>
                  <a:schemeClr val="tx1"/>
                </a:solidFill>
              </a:rPr>
              <a:t> </a:t>
            </a:r>
            <a:r>
              <a:rPr lang="en-US" sz="2200" dirty="0" err="1">
                <a:solidFill>
                  <a:schemeClr val="tx1"/>
                </a:solidFill>
              </a:rPr>
              <a:t>kolaborasi</a:t>
            </a:r>
            <a:r>
              <a:rPr lang="en-US" sz="2200" dirty="0">
                <a:solidFill>
                  <a:schemeClr val="tx1"/>
                </a:solidFill>
              </a:rPr>
              <a:t> </a:t>
            </a:r>
            <a:r>
              <a:rPr lang="en-US" sz="2200" dirty="0" err="1">
                <a:solidFill>
                  <a:schemeClr val="tx1"/>
                </a:solidFill>
              </a:rPr>
              <a:t>dan</a:t>
            </a:r>
            <a:r>
              <a:rPr lang="en-US" sz="2200" dirty="0">
                <a:solidFill>
                  <a:schemeClr val="tx1"/>
                </a:solidFill>
              </a:rPr>
              <a:t> </a:t>
            </a:r>
            <a:r>
              <a:rPr lang="en-US" sz="2200" dirty="0" err="1">
                <a:solidFill>
                  <a:schemeClr val="tx1"/>
                </a:solidFill>
              </a:rPr>
              <a:t>kerjasama</a:t>
            </a:r>
            <a:r>
              <a:rPr lang="en-US" sz="2200" dirty="0">
                <a:solidFill>
                  <a:schemeClr val="tx1"/>
                </a:solidFill>
              </a:rPr>
              <a:t> </a:t>
            </a:r>
            <a:r>
              <a:rPr lang="en-US" sz="2200" dirty="0" err="1">
                <a:solidFill>
                  <a:schemeClr val="tx1"/>
                </a:solidFill>
              </a:rPr>
              <a:t>antar</a:t>
            </a:r>
            <a:r>
              <a:rPr lang="en-US" sz="2200" dirty="0">
                <a:solidFill>
                  <a:schemeClr val="tx1"/>
                </a:solidFill>
              </a:rPr>
              <a:t> </a:t>
            </a:r>
            <a:r>
              <a:rPr lang="en-US" sz="2200" dirty="0" err="1">
                <a:solidFill>
                  <a:schemeClr val="tx1"/>
                </a:solidFill>
              </a:rPr>
              <a:t>negara</a:t>
            </a:r>
            <a:r>
              <a:rPr lang="en-US" sz="2200" dirty="0">
                <a:solidFill>
                  <a:schemeClr val="tx1"/>
                </a:solidFill>
              </a:rPr>
              <a:t> </a:t>
            </a:r>
            <a:r>
              <a:rPr lang="en-US" sz="2200" dirty="0" err="1">
                <a:solidFill>
                  <a:schemeClr val="tx1"/>
                </a:solidFill>
              </a:rPr>
              <a:t>dalam</a:t>
            </a:r>
            <a:r>
              <a:rPr lang="en-US" sz="2200" dirty="0">
                <a:solidFill>
                  <a:schemeClr val="tx1"/>
                </a:solidFill>
              </a:rPr>
              <a:t> proses </a:t>
            </a:r>
            <a:r>
              <a:rPr lang="en-US" sz="2200" dirty="0" err="1">
                <a:solidFill>
                  <a:schemeClr val="tx1"/>
                </a:solidFill>
              </a:rPr>
              <a:t>penciptaan</a:t>
            </a:r>
            <a:r>
              <a:rPr lang="en-US" sz="2200" dirty="0">
                <a:solidFill>
                  <a:schemeClr val="tx1"/>
                </a:solidFill>
              </a:rPr>
              <a:t> </a:t>
            </a:r>
            <a:r>
              <a:rPr lang="en-US" sz="2200" dirty="0" err="1">
                <a:solidFill>
                  <a:schemeClr val="tx1"/>
                </a:solidFill>
              </a:rPr>
              <a:t>produk</a:t>
            </a:r>
            <a:r>
              <a:rPr lang="en-US" sz="2200" dirty="0">
                <a:solidFill>
                  <a:schemeClr val="tx1"/>
                </a:solidFill>
              </a:rPr>
              <a:t> </a:t>
            </a:r>
            <a:r>
              <a:rPr lang="en-US" sz="2200" dirty="0" err="1">
                <a:solidFill>
                  <a:schemeClr val="tx1"/>
                </a:solidFill>
              </a:rPr>
              <a:t>dan</a:t>
            </a:r>
            <a:r>
              <a:rPr lang="en-US" sz="2200" dirty="0">
                <a:solidFill>
                  <a:schemeClr val="tx1"/>
                </a:solidFill>
              </a:rPr>
              <a:t>/</a:t>
            </a:r>
            <a:r>
              <a:rPr lang="en-US" sz="2200" dirty="0" err="1">
                <a:solidFill>
                  <a:schemeClr val="tx1"/>
                </a:solidFill>
              </a:rPr>
              <a:t>atau</a:t>
            </a:r>
            <a:r>
              <a:rPr lang="en-US" sz="2200" dirty="0">
                <a:solidFill>
                  <a:schemeClr val="tx1"/>
                </a:solidFill>
              </a:rPr>
              <a:t> </a:t>
            </a:r>
            <a:r>
              <a:rPr lang="en-US" sz="2200" dirty="0" err="1">
                <a:solidFill>
                  <a:schemeClr val="tx1"/>
                </a:solidFill>
              </a:rPr>
              <a:t>jasa</a:t>
            </a:r>
            <a:r>
              <a:rPr lang="en-US" sz="2200" dirty="0">
                <a:solidFill>
                  <a:schemeClr val="tx1"/>
                </a:solidFill>
              </a:rPr>
              <a:t> yang </a:t>
            </a:r>
            <a:r>
              <a:rPr lang="en-US" sz="2200" dirty="0" err="1">
                <a:solidFill>
                  <a:schemeClr val="tx1"/>
                </a:solidFill>
              </a:rPr>
              <a:t>berdaya</a:t>
            </a:r>
            <a:r>
              <a:rPr lang="en-US" sz="2200" dirty="0">
                <a:solidFill>
                  <a:schemeClr val="tx1"/>
                </a:solidFill>
              </a:rPr>
              <a:t> </a:t>
            </a:r>
            <a:r>
              <a:rPr lang="en-US" sz="2200" dirty="0" err="1">
                <a:solidFill>
                  <a:schemeClr val="tx1"/>
                </a:solidFill>
              </a:rPr>
              <a:t>saing</a:t>
            </a:r>
            <a:r>
              <a:rPr lang="en-US" sz="2200" dirty="0">
                <a:solidFill>
                  <a:schemeClr val="tx1"/>
                </a:solidFill>
              </a:rPr>
              <a:t> </a:t>
            </a:r>
            <a:r>
              <a:rPr lang="en-US" sz="2200" dirty="0" err="1" smtClean="0">
                <a:solidFill>
                  <a:schemeClr val="tx1"/>
                </a:solidFill>
              </a:rPr>
              <a:t>tinggi</a:t>
            </a:r>
            <a:r>
              <a:rPr lang="en-US" sz="2200" dirty="0" smtClean="0">
                <a:solidFill>
                  <a:schemeClr val="tx1"/>
                </a:solidFill>
              </a:rPr>
              <a:t>.</a:t>
            </a:r>
          </a:p>
          <a:p>
            <a:pPr marL="457200" indent="-457200">
              <a:lnSpc>
                <a:spcPct val="80000"/>
              </a:lnSpc>
              <a:buFont typeface="+mj-lt"/>
              <a:buAutoNum type="arabicPeriod"/>
            </a:pPr>
            <a:r>
              <a:rPr lang="en-US" sz="2200" dirty="0" err="1">
                <a:solidFill>
                  <a:schemeClr val="tx1"/>
                </a:solidFill>
              </a:rPr>
              <a:t>Menguatnya</a:t>
            </a:r>
            <a:r>
              <a:rPr lang="en-US" sz="2200" dirty="0">
                <a:solidFill>
                  <a:schemeClr val="tx1"/>
                </a:solidFill>
              </a:rPr>
              <a:t> </a:t>
            </a:r>
            <a:r>
              <a:rPr lang="en-US" sz="2200" dirty="0" err="1">
                <a:solidFill>
                  <a:schemeClr val="tx1"/>
                </a:solidFill>
              </a:rPr>
              <a:t>tekanan</a:t>
            </a:r>
            <a:r>
              <a:rPr lang="en-US" sz="2200" dirty="0">
                <a:solidFill>
                  <a:schemeClr val="tx1"/>
                </a:solidFill>
              </a:rPr>
              <a:t> </a:t>
            </a:r>
            <a:r>
              <a:rPr lang="en-US" sz="2200" dirty="0" err="1">
                <a:solidFill>
                  <a:schemeClr val="tx1"/>
                </a:solidFill>
              </a:rPr>
              <a:t>negara-negara</a:t>
            </a:r>
            <a:r>
              <a:rPr lang="en-US" sz="2200" dirty="0">
                <a:solidFill>
                  <a:schemeClr val="tx1"/>
                </a:solidFill>
              </a:rPr>
              <a:t> </a:t>
            </a:r>
            <a:r>
              <a:rPr lang="en-US" sz="2200" dirty="0" err="1">
                <a:solidFill>
                  <a:schemeClr val="tx1"/>
                </a:solidFill>
              </a:rPr>
              <a:t>maju</a:t>
            </a:r>
            <a:r>
              <a:rPr lang="en-US" sz="2200" dirty="0">
                <a:solidFill>
                  <a:schemeClr val="tx1"/>
                </a:solidFill>
              </a:rPr>
              <a:t> </a:t>
            </a:r>
            <a:r>
              <a:rPr lang="en-US" sz="2200" dirty="0" err="1">
                <a:solidFill>
                  <a:schemeClr val="tx1"/>
                </a:solidFill>
              </a:rPr>
              <a:t>terhadap</a:t>
            </a:r>
            <a:r>
              <a:rPr lang="en-US" sz="2200" dirty="0">
                <a:solidFill>
                  <a:schemeClr val="tx1"/>
                </a:solidFill>
              </a:rPr>
              <a:t> </a:t>
            </a:r>
            <a:r>
              <a:rPr lang="en-US" sz="2200" dirty="0" err="1">
                <a:solidFill>
                  <a:schemeClr val="tx1"/>
                </a:solidFill>
              </a:rPr>
              <a:t>negara</a:t>
            </a:r>
            <a:r>
              <a:rPr lang="en-US" sz="2200" dirty="0">
                <a:solidFill>
                  <a:schemeClr val="tx1"/>
                </a:solidFill>
              </a:rPr>
              <a:t> </a:t>
            </a:r>
            <a:r>
              <a:rPr lang="en-US" sz="2200" dirty="0" err="1">
                <a:solidFill>
                  <a:schemeClr val="tx1"/>
                </a:solidFill>
              </a:rPr>
              <a:t>berkembang</a:t>
            </a:r>
            <a:r>
              <a:rPr lang="en-US" sz="2200" dirty="0">
                <a:solidFill>
                  <a:schemeClr val="tx1"/>
                </a:solidFill>
              </a:rPr>
              <a:t> </a:t>
            </a:r>
            <a:r>
              <a:rPr lang="en-US" sz="2200" dirty="0" err="1">
                <a:solidFill>
                  <a:schemeClr val="tx1"/>
                </a:solidFill>
              </a:rPr>
              <a:t>untuk</a:t>
            </a:r>
            <a:r>
              <a:rPr lang="en-US" sz="2200" dirty="0">
                <a:solidFill>
                  <a:schemeClr val="tx1"/>
                </a:solidFill>
              </a:rPr>
              <a:t> </a:t>
            </a:r>
            <a:r>
              <a:rPr lang="en-US" sz="2200" dirty="0" err="1">
                <a:solidFill>
                  <a:schemeClr val="tx1"/>
                </a:solidFill>
              </a:rPr>
              <a:t>secara</a:t>
            </a:r>
            <a:r>
              <a:rPr lang="en-US" sz="2200" dirty="0">
                <a:solidFill>
                  <a:schemeClr val="tx1"/>
                </a:solidFill>
              </a:rPr>
              <a:t> total </a:t>
            </a:r>
            <a:r>
              <a:rPr lang="en-US" sz="2200" dirty="0" err="1">
                <a:solidFill>
                  <a:schemeClr val="tx1"/>
                </a:solidFill>
              </a:rPr>
              <a:t>segera</a:t>
            </a:r>
            <a:r>
              <a:rPr lang="en-US" sz="2200" dirty="0">
                <a:solidFill>
                  <a:schemeClr val="tx1"/>
                </a:solidFill>
              </a:rPr>
              <a:t> </a:t>
            </a:r>
            <a:r>
              <a:rPr lang="en-US" sz="2200" dirty="0" err="1">
                <a:solidFill>
                  <a:schemeClr val="tx1"/>
                </a:solidFill>
              </a:rPr>
              <a:t>menerapkan</a:t>
            </a:r>
            <a:r>
              <a:rPr lang="en-US" sz="2200" dirty="0">
                <a:solidFill>
                  <a:schemeClr val="tx1"/>
                </a:solidFill>
              </a:rPr>
              <a:t> agenda </a:t>
            </a:r>
            <a:r>
              <a:rPr lang="en-US" sz="2200" dirty="0" err="1" smtClean="0">
                <a:solidFill>
                  <a:schemeClr val="tx1"/>
                </a:solidFill>
              </a:rPr>
              <a:t>globalisasi</a:t>
            </a:r>
            <a:r>
              <a:rPr lang="en-US" sz="2200" dirty="0" smtClean="0">
                <a:solidFill>
                  <a:schemeClr val="tx1"/>
                </a:solidFill>
              </a:rPr>
              <a:t>.</a:t>
            </a:r>
          </a:p>
          <a:p>
            <a:pPr marL="457200" indent="-457200">
              <a:lnSpc>
                <a:spcPct val="80000"/>
              </a:lnSpc>
              <a:buFont typeface="+mj-lt"/>
              <a:buAutoNum type="arabicPeriod"/>
            </a:pPr>
            <a:r>
              <a:rPr lang="en-US" sz="2200" dirty="0" err="1">
                <a:solidFill>
                  <a:schemeClr val="tx1"/>
                </a:solidFill>
              </a:rPr>
              <a:t>Membanjirnya</a:t>
            </a:r>
            <a:r>
              <a:rPr lang="en-US" sz="2200" dirty="0">
                <a:solidFill>
                  <a:schemeClr val="tx1"/>
                </a:solidFill>
              </a:rPr>
              <a:t> </a:t>
            </a:r>
            <a:r>
              <a:rPr lang="en-US" sz="2200" dirty="0" err="1">
                <a:solidFill>
                  <a:schemeClr val="tx1"/>
                </a:solidFill>
              </a:rPr>
              <a:t>produk-produk</a:t>
            </a:r>
            <a:r>
              <a:rPr lang="en-US" sz="2200" dirty="0">
                <a:solidFill>
                  <a:schemeClr val="tx1"/>
                </a:solidFill>
              </a:rPr>
              <a:t> </a:t>
            </a:r>
            <a:r>
              <a:rPr lang="en-US" sz="2200" dirty="0" err="1">
                <a:solidFill>
                  <a:schemeClr val="tx1"/>
                </a:solidFill>
              </a:rPr>
              <a:t>dan</a:t>
            </a:r>
            <a:r>
              <a:rPr lang="en-US" sz="2200" dirty="0">
                <a:solidFill>
                  <a:schemeClr val="tx1"/>
                </a:solidFill>
              </a:rPr>
              <a:t> </a:t>
            </a:r>
            <a:r>
              <a:rPr lang="en-US" sz="2200" dirty="0" err="1">
                <a:solidFill>
                  <a:schemeClr val="tx1"/>
                </a:solidFill>
              </a:rPr>
              <a:t>jasa-jasa</a:t>
            </a:r>
            <a:r>
              <a:rPr lang="en-US" sz="2200" dirty="0">
                <a:solidFill>
                  <a:schemeClr val="tx1"/>
                </a:solidFill>
              </a:rPr>
              <a:t> </a:t>
            </a:r>
            <a:r>
              <a:rPr lang="en-US" sz="2200" dirty="0" err="1">
                <a:solidFill>
                  <a:schemeClr val="tx1"/>
                </a:solidFill>
              </a:rPr>
              <a:t>negara</a:t>
            </a:r>
            <a:r>
              <a:rPr lang="en-US" sz="2200" dirty="0">
                <a:solidFill>
                  <a:schemeClr val="tx1"/>
                </a:solidFill>
              </a:rPr>
              <a:t> </a:t>
            </a:r>
            <a:r>
              <a:rPr lang="en-US" sz="2200" dirty="0" err="1">
                <a:solidFill>
                  <a:schemeClr val="tx1"/>
                </a:solidFill>
              </a:rPr>
              <a:t>luar</a:t>
            </a:r>
            <a:r>
              <a:rPr lang="en-US" sz="2200" dirty="0">
                <a:solidFill>
                  <a:schemeClr val="tx1"/>
                </a:solidFill>
              </a:rPr>
              <a:t> yang </a:t>
            </a:r>
            <a:r>
              <a:rPr lang="en-US" sz="2200" dirty="0" err="1">
                <a:solidFill>
                  <a:schemeClr val="tx1"/>
                </a:solidFill>
              </a:rPr>
              <a:t>dipasarkan</a:t>
            </a:r>
            <a:r>
              <a:rPr lang="en-US" sz="2200" dirty="0">
                <a:solidFill>
                  <a:schemeClr val="tx1"/>
                </a:solidFill>
              </a:rPr>
              <a:t> di </a:t>
            </a:r>
            <a:r>
              <a:rPr lang="en-US" sz="2200" dirty="0" err="1">
                <a:solidFill>
                  <a:schemeClr val="tx1"/>
                </a:solidFill>
              </a:rPr>
              <a:t>dalam</a:t>
            </a:r>
            <a:r>
              <a:rPr lang="en-US" sz="2200" dirty="0">
                <a:solidFill>
                  <a:schemeClr val="tx1"/>
                </a:solidFill>
              </a:rPr>
              <a:t> </a:t>
            </a:r>
            <a:r>
              <a:rPr lang="en-US" sz="2200" dirty="0" err="1" smtClean="0">
                <a:solidFill>
                  <a:schemeClr val="tx1"/>
                </a:solidFill>
              </a:rPr>
              <a:t>negeri</a:t>
            </a:r>
            <a:r>
              <a:rPr lang="en-US" sz="2200" dirty="0" smtClean="0">
                <a:solidFill>
                  <a:schemeClr val="tx1"/>
                </a:solidFill>
              </a:rPr>
              <a:t>.</a:t>
            </a:r>
          </a:p>
          <a:p>
            <a:pPr marL="457200" indent="-457200">
              <a:lnSpc>
                <a:spcPct val="80000"/>
              </a:lnSpc>
              <a:buFont typeface="+mj-lt"/>
              <a:buAutoNum type="arabicPeriod"/>
            </a:pPr>
            <a:r>
              <a:rPr lang="en-US" sz="2200" dirty="0" err="1">
                <a:solidFill>
                  <a:schemeClr val="tx1"/>
                </a:solidFill>
              </a:rPr>
              <a:t>Membludaknya</a:t>
            </a:r>
            <a:r>
              <a:rPr lang="en-US" sz="2200" dirty="0">
                <a:solidFill>
                  <a:schemeClr val="tx1"/>
                </a:solidFill>
              </a:rPr>
              <a:t> </a:t>
            </a:r>
            <a:r>
              <a:rPr lang="en-US" sz="2200" dirty="0" err="1">
                <a:solidFill>
                  <a:schemeClr val="tx1"/>
                </a:solidFill>
              </a:rPr>
              <a:t>tenaga</a:t>
            </a:r>
            <a:r>
              <a:rPr lang="en-US" sz="2200" dirty="0">
                <a:solidFill>
                  <a:schemeClr val="tx1"/>
                </a:solidFill>
              </a:rPr>
              <a:t> </a:t>
            </a:r>
            <a:r>
              <a:rPr lang="en-US" sz="2200" dirty="0" err="1">
                <a:solidFill>
                  <a:schemeClr val="tx1"/>
                </a:solidFill>
              </a:rPr>
              <a:t>asing</a:t>
            </a:r>
            <a:r>
              <a:rPr lang="en-US" sz="2200" dirty="0">
                <a:solidFill>
                  <a:schemeClr val="tx1"/>
                </a:solidFill>
              </a:rPr>
              <a:t> </a:t>
            </a:r>
            <a:r>
              <a:rPr lang="en-US" sz="2200" dirty="0" err="1">
                <a:solidFill>
                  <a:schemeClr val="tx1"/>
                </a:solidFill>
              </a:rPr>
              <a:t>dari</a:t>
            </a:r>
            <a:r>
              <a:rPr lang="en-US" sz="2200" dirty="0">
                <a:solidFill>
                  <a:schemeClr val="tx1"/>
                </a:solidFill>
              </a:rPr>
              <a:t> level </a:t>
            </a:r>
            <a:r>
              <a:rPr lang="en-US" sz="2200" dirty="0" err="1">
                <a:solidFill>
                  <a:schemeClr val="tx1"/>
                </a:solidFill>
              </a:rPr>
              <a:t>buruh</a:t>
            </a:r>
            <a:r>
              <a:rPr lang="en-US" sz="2200" dirty="0">
                <a:solidFill>
                  <a:schemeClr val="tx1"/>
                </a:solidFill>
              </a:rPr>
              <a:t> </a:t>
            </a:r>
            <a:r>
              <a:rPr lang="en-US" sz="2200" dirty="0" err="1">
                <a:solidFill>
                  <a:schemeClr val="tx1"/>
                </a:solidFill>
              </a:rPr>
              <a:t>hingga</a:t>
            </a:r>
            <a:r>
              <a:rPr lang="en-US" sz="2200" dirty="0">
                <a:solidFill>
                  <a:schemeClr val="tx1"/>
                </a:solidFill>
              </a:rPr>
              <a:t> </a:t>
            </a:r>
            <a:r>
              <a:rPr lang="en-US" sz="2200" dirty="0" err="1">
                <a:solidFill>
                  <a:schemeClr val="tx1"/>
                </a:solidFill>
              </a:rPr>
              <a:t>eksekutif</a:t>
            </a:r>
            <a:r>
              <a:rPr lang="en-US" sz="2200" dirty="0">
                <a:solidFill>
                  <a:schemeClr val="tx1"/>
                </a:solidFill>
              </a:rPr>
              <a:t> </a:t>
            </a:r>
            <a:r>
              <a:rPr lang="en-US" sz="2200" dirty="0" err="1">
                <a:solidFill>
                  <a:schemeClr val="tx1"/>
                </a:solidFill>
              </a:rPr>
              <a:t>memasuki</a:t>
            </a:r>
            <a:r>
              <a:rPr lang="en-US" sz="2200" dirty="0">
                <a:solidFill>
                  <a:schemeClr val="tx1"/>
                </a:solidFill>
              </a:rPr>
              <a:t> bursa </a:t>
            </a:r>
            <a:r>
              <a:rPr lang="en-US" sz="2200" dirty="0" err="1">
                <a:solidFill>
                  <a:schemeClr val="tx1"/>
                </a:solidFill>
              </a:rPr>
              <a:t>tenaga</a:t>
            </a:r>
            <a:r>
              <a:rPr lang="en-US" sz="2200" dirty="0">
                <a:solidFill>
                  <a:schemeClr val="tx1"/>
                </a:solidFill>
              </a:rPr>
              <a:t> </a:t>
            </a:r>
            <a:r>
              <a:rPr lang="en-US" sz="2200" dirty="0" err="1">
                <a:solidFill>
                  <a:schemeClr val="tx1"/>
                </a:solidFill>
              </a:rPr>
              <a:t>kerja</a:t>
            </a:r>
            <a:r>
              <a:rPr lang="en-US" sz="2200" dirty="0">
                <a:solidFill>
                  <a:schemeClr val="tx1"/>
                </a:solidFill>
              </a:rPr>
              <a:t> </a:t>
            </a:r>
            <a:r>
              <a:rPr lang="en-US" sz="2200" dirty="0" err="1" smtClean="0">
                <a:solidFill>
                  <a:schemeClr val="tx1"/>
                </a:solidFill>
              </a:rPr>
              <a:t>nasional</a:t>
            </a:r>
            <a:r>
              <a:rPr lang="en-US" sz="2200" dirty="0" smtClean="0">
                <a:solidFill>
                  <a:schemeClr val="tx1"/>
                </a:solidFill>
              </a:rPr>
              <a:t>.</a:t>
            </a:r>
          </a:p>
          <a:p>
            <a:pPr marL="457200" indent="-457200">
              <a:lnSpc>
                <a:spcPct val="80000"/>
              </a:lnSpc>
              <a:buFont typeface="+mj-lt"/>
              <a:buAutoNum type="arabicPeriod"/>
            </a:pPr>
            <a:r>
              <a:rPr lang="en-US" sz="2200" dirty="0" err="1">
                <a:solidFill>
                  <a:schemeClr val="tx1"/>
                </a:solidFill>
              </a:rPr>
              <a:t>Meleburnya</a:t>
            </a:r>
            <a:r>
              <a:rPr lang="en-US" sz="2200" dirty="0">
                <a:solidFill>
                  <a:schemeClr val="tx1"/>
                </a:solidFill>
              </a:rPr>
              <a:t> </a:t>
            </a:r>
            <a:r>
              <a:rPr lang="en-US" sz="2200" dirty="0" err="1">
                <a:solidFill>
                  <a:schemeClr val="tx1"/>
                </a:solidFill>
              </a:rPr>
              <a:t>portofolio</a:t>
            </a:r>
            <a:r>
              <a:rPr lang="en-US" sz="2200" dirty="0">
                <a:solidFill>
                  <a:schemeClr val="tx1"/>
                </a:solidFill>
              </a:rPr>
              <a:t> </a:t>
            </a:r>
            <a:r>
              <a:rPr lang="en-US" sz="2200" dirty="0" err="1">
                <a:solidFill>
                  <a:schemeClr val="tx1"/>
                </a:solidFill>
              </a:rPr>
              <a:t>kepemilikan</a:t>
            </a:r>
            <a:r>
              <a:rPr lang="en-US" sz="2200" dirty="0">
                <a:solidFill>
                  <a:schemeClr val="tx1"/>
                </a:solidFill>
              </a:rPr>
              <a:t> </a:t>
            </a:r>
            <a:r>
              <a:rPr lang="en-US" sz="2200" dirty="0" err="1">
                <a:solidFill>
                  <a:schemeClr val="tx1"/>
                </a:solidFill>
              </a:rPr>
              <a:t>perusahaan-perusahaan</a:t>
            </a:r>
            <a:r>
              <a:rPr lang="en-US" sz="2200" dirty="0">
                <a:solidFill>
                  <a:schemeClr val="tx1"/>
                </a:solidFill>
              </a:rPr>
              <a:t> </a:t>
            </a:r>
            <a:r>
              <a:rPr lang="en-US" sz="2200" dirty="0" err="1">
                <a:solidFill>
                  <a:schemeClr val="tx1"/>
                </a:solidFill>
              </a:rPr>
              <a:t>swasta</a:t>
            </a:r>
            <a:r>
              <a:rPr lang="en-US" sz="2200" dirty="0">
                <a:solidFill>
                  <a:schemeClr val="tx1"/>
                </a:solidFill>
              </a:rPr>
              <a:t> </a:t>
            </a:r>
            <a:r>
              <a:rPr lang="en-US" sz="2200" dirty="0" err="1">
                <a:solidFill>
                  <a:schemeClr val="tx1"/>
                </a:solidFill>
              </a:rPr>
              <a:t>menjadi</a:t>
            </a:r>
            <a:r>
              <a:rPr lang="en-US" sz="2200" dirty="0">
                <a:solidFill>
                  <a:schemeClr val="tx1"/>
                </a:solidFill>
              </a:rPr>
              <a:t> </a:t>
            </a:r>
            <a:r>
              <a:rPr lang="en-US" sz="2200" dirty="0" err="1">
                <a:solidFill>
                  <a:schemeClr val="tx1"/>
                </a:solidFill>
              </a:rPr>
              <a:t>milik</a:t>
            </a:r>
            <a:r>
              <a:rPr lang="en-US" sz="2200" dirty="0">
                <a:solidFill>
                  <a:schemeClr val="tx1"/>
                </a:solidFill>
              </a:rPr>
              <a:t> </a:t>
            </a:r>
            <a:r>
              <a:rPr lang="en-US" sz="2200" dirty="0" err="1">
                <a:solidFill>
                  <a:schemeClr val="tx1"/>
                </a:solidFill>
              </a:rPr>
              <a:t>bersama</a:t>
            </a:r>
            <a:r>
              <a:rPr lang="en-US" sz="2200" dirty="0">
                <a:solidFill>
                  <a:schemeClr val="tx1"/>
                </a:solidFill>
              </a:rPr>
              <a:t> </a:t>
            </a:r>
            <a:r>
              <a:rPr lang="en-US" sz="2200" dirty="0" err="1">
                <a:solidFill>
                  <a:schemeClr val="tx1"/>
                </a:solidFill>
              </a:rPr>
              <a:t>pengusaha</a:t>
            </a:r>
            <a:r>
              <a:rPr lang="en-US" sz="2200" dirty="0">
                <a:solidFill>
                  <a:schemeClr val="tx1"/>
                </a:solidFill>
              </a:rPr>
              <a:t> Indonesia </a:t>
            </a:r>
            <a:r>
              <a:rPr lang="en-US" sz="2200" dirty="0" err="1">
                <a:solidFill>
                  <a:schemeClr val="tx1"/>
                </a:solidFill>
              </a:rPr>
              <a:t>dan</a:t>
            </a:r>
            <a:r>
              <a:rPr lang="en-US" sz="2200" dirty="0">
                <a:solidFill>
                  <a:schemeClr val="tx1"/>
                </a:solidFill>
              </a:rPr>
              <a:t> </a:t>
            </a:r>
            <a:r>
              <a:rPr lang="en-US" sz="2200" dirty="0" err="1">
                <a:solidFill>
                  <a:schemeClr val="tx1"/>
                </a:solidFill>
              </a:rPr>
              <a:t>pihak</a:t>
            </a:r>
            <a:r>
              <a:rPr lang="en-US" sz="2200" dirty="0">
                <a:solidFill>
                  <a:schemeClr val="tx1"/>
                </a:solidFill>
              </a:rPr>
              <a:t> </a:t>
            </a:r>
            <a:r>
              <a:rPr lang="en-US" sz="2200" dirty="0" err="1" smtClean="0">
                <a:solidFill>
                  <a:schemeClr val="tx1"/>
                </a:solidFill>
              </a:rPr>
              <a:t>asing</a:t>
            </a:r>
            <a:r>
              <a:rPr lang="en-US" sz="2200" dirty="0" smtClean="0">
                <a:solidFill>
                  <a:schemeClr val="tx1"/>
                </a:solidFill>
              </a:rPr>
              <a:t>.</a:t>
            </a:r>
          </a:p>
          <a:p>
            <a:pPr marL="0" indent="0">
              <a:lnSpc>
                <a:spcPct val="80000"/>
              </a:lnSpc>
              <a:buNone/>
            </a:pPr>
            <a:endParaRPr lang="en-US" sz="1200" b="1" dirty="0" smtClean="0">
              <a:latin typeface="Tahoma" pitchFamily="34" charset="0"/>
              <a:ea typeface="Tahoma" pitchFamily="34" charset="0"/>
              <a:cs typeface="Tahoma" pitchFamily="34" charset="0"/>
            </a:endParaRPr>
          </a:p>
          <a:p>
            <a:pPr marL="0" indent="0">
              <a:lnSpc>
                <a:spcPct val="80000"/>
              </a:lnSpc>
              <a:buNone/>
            </a:pPr>
            <a:r>
              <a:rPr lang="en-US" sz="1200" b="1" dirty="0">
                <a:latin typeface="Tahoma" pitchFamily="34" charset="0"/>
                <a:ea typeface="Tahoma" pitchFamily="34" charset="0"/>
                <a:cs typeface="Tahoma" pitchFamily="34" charset="0"/>
              </a:rPr>
              <a:t> </a:t>
            </a:r>
            <a:r>
              <a:rPr lang="en-US" sz="1200" b="1" dirty="0" smtClean="0">
                <a:latin typeface="Tahoma" pitchFamily="34" charset="0"/>
                <a:ea typeface="Tahoma" pitchFamily="34" charset="0"/>
                <a:cs typeface="Tahoma" pitchFamily="34" charset="0"/>
              </a:rPr>
              <a:t>          (</a:t>
            </a:r>
            <a:r>
              <a:rPr lang="en-US" sz="1200" b="1" dirty="0" err="1" smtClean="0">
                <a:latin typeface="Tahoma" pitchFamily="34" charset="0"/>
                <a:ea typeface="Tahoma" pitchFamily="34" charset="0"/>
                <a:cs typeface="Tahoma" pitchFamily="34" charset="0"/>
              </a:rPr>
              <a:t>Sumber</a:t>
            </a:r>
            <a:r>
              <a:rPr lang="en-US" sz="1200" b="1" dirty="0" smtClean="0">
                <a:latin typeface="Tahoma" pitchFamily="34" charset="0"/>
                <a:ea typeface="Tahoma" pitchFamily="34" charset="0"/>
                <a:cs typeface="Tahoma" pitchFamily="34" charset="0"/>
              </a:rPr>
              <a:t>: </a:t>
            </a:r>
            <a:r>
              <a:rPr lang="en-US" sz="1200" b="1" dirty="0" err="1" smtClean="0">
                <a:latin typeface="Tahoma" pitchFamily="34" charset="0"/>
                <a:ea typeface="Tahoma" pitchFamily="34" charset="0"/>
                <a:cs typeface="Tahoma" pitchFamily="34" charset="0"/>
              </a:rPr>
              <a:t>Mukminan</a:t>
            </a:r>
            <a:r>
              <a:rPr lang="en-US" sz="1200" b="1" dirty="0" smtClean="0">
                <a:latin typeface="Tahoma" pitchFamily="34" charset="0"/>
                <a:ea typeface="Tahoma" pitchFamily="34" charset="0"/>
                <a:cs typeface="Tahoma" pitchFamily="34" charset="0"/>
              </a:rPr>
              <a:t>, 2014)</a:t>
            </a:r>
          </a:p>
          <a:p>
            <a:pPr eaLnBrk="1" hangingPunct="1">
              <a:lnSpc>
                <a:spcPct val="80000"/>
              </a:lnSpc>
            </a:pPr>
            <a:endParaRPr lang="en-US" sz="2200" dirty="0" smtClean="0"/>
          </a:p>
        </p:txBody>
      </p:sp>
    </p:spTree>
    <p:extLst>
      <p:ext uri="{BB962C8B-B14F-4D97-AF65-F5344CB8AC3E}">
        <p14:creationId xmlns:p14="http://schemas.microsoft.com/office/powerpoint/2010/main" xmlns="" val="287332903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9036496" cy="826230"/>
          </a:xfrm>
        </p:spPr>
        <p:txBody>
          <a:bodyPr>
            <a:noAutofit/>
          </a:bodyPr>
          <a:lstStyle/>
          <a:p>
            <a:pPr algn="ctr" eaLnBrk="1" fontAlgn="auto" hangingPunct="1">
              <a:spcAft>
                <a:spcPts val="0"/>
              </a:spcAft>
              <a:defRPr/>
            </a:pPr>
            <a:r>
              <a:rPr lang="en-US" sz="3600" b="1" dirty="0" smtClean="0">
                <a:solidFill>
                  <a:schemeClr val="accent6">
                    <a:lumMod val="75000"/>
                  </a:schemeClr>
                </a:solidFill>
                <a:latin typeface="Arial Rounded MT Bold" pitchFamily="34" charset="0"/>
                <a:cs typeface="Arial" pitchFamily="34" charset="0"/>
              </a:rPr>
              <a:t>TATANGAN KOMPETENSI ABAD 21</a:t>
            </a:r>
            <a:endParaRPr lang="en-US" sz="3600" b="1" dirty="0">
              <a:solidFill>
                <a:schemeClr val="accent6">
                  <a:lumMod val="75000"/>
                </a:schemeClr>
              </a:solidFill>
              <a:latin typeface="Arial Rounded MT Bold" pitchFamily="34" charset="0"/>
              <a:cs typeface="Arial" pitchFamily="34" charset="0"/>
            </a:endParaRPr>
          </a:p>
        </p:txBody>
      </p:sp>
      <p:sp>
        <p:nvSpPr>
          <p:cNvPr id="19459" name="Content Placeholder 2"/>
          <p:cNvSpPr>
            <a:spLocks noGrp="1"/>
          </p:cNvSpPr>
          <p:nvPr>
            <p:ph idx="1"/>
          </p:nvPr>
        </p:nvSpPr>
        <p:spPr>
          <a:xfrm>
            <a:off x="457200" y="1124744"/>
            <a:ext cx="8229600" cy="5184576"/>
          </a:xfrm>
        </p:spPr>
        <p:txBody>
          <a:bodyPr>
            <a:normAutofit/>
          </a:bodyPr>
          <a:lstStyle/>
          <a:p>
            <a:pPr lvl="0"/>
            <a:r>
              <a:rPr lang="en-US" sz="2400" dirty="0" err="1">
                <a:latin typeface="+mn-lt"/>
                <a:ea typeface="+mn-ea"/>
                <a:cs typeface="+mn-cs"/>
              </a:rPr>
              <a:t>Kemampaun</a:t>
            </a:r>
            <a:r>
              <a:rPr lang="en-US" sz="2400" dirty="0">
                <a:latin typeface="+mn-lt"/>
                <a:ea typeface="+mn-ea"/>
                <a:cs typeface="+mn-cs"/>
              </a:rPr>
              <a:t> </a:t>
            </a:r>
            <a:r>
              <a:rPr lang="en-US" sz="2400" dirty="0" err="1">
                <a:latin typeface="+mn-lt"/>
                <a:ea typeface="+mn-ea"/>
                <a:cs typeface="+mn-cs"/>
              </a:rPr>
              <a:t>berpikir</a:t>
            </a:r>
            <a:r>
              <a:rPr lang="en-US" sz="2400" dirty="0">
                <a:latin typeface="+mn-lt"/>
                <a:ea typeface="+mn-ea"/>
                <a:cs typeface="+mn-cs"/>
              </a:rPr>
              <a:t> </a:t>
            </a:r>
            <a:r>
              <a:rPr lang="en-US" sz="2400" dirty="0" err="1">
                <a:latin typeface="+mn-lt"/>
                <a:ea typeface="+mn-ea"/>
                <a:cs typeface="+mn-cs"/>
              </a:rPr>
              <a:t>kritis</a:t>
            </a:r>
            <a:r>
              <a:rPr lang="en-US" sz="2400" dirty="0">
                <a:latin typeface="+mn-lt"/>
                <a:ea typeface="+mn-ea"/>
                <a:cs typeface="+mn-cs"/>
              </a:rPr>
              <a:t> </a:t>
            </a:r>
            <a:r>
              <a:rPr lang="en-US" sz="2400" dirty="0" err="1">
                <a:latin typeface="+mn-lt"/>
                <a:ea typeface="+mn-ea"/>
                <a:cs typeface="+mn-cs"/>
              </a:rPr>
              <a:t>dan</a:t>
            </a:r>
            <a:r>
              <a:rPr lang="en-US" sz="2400" dirty="0">
                <a:latin typeface="+mn-lt"/>
                <a:ea typeface="+mn-ea"/>
                <a:cs typeface="+mn-cs"/>
              </a:rPr>
              <a:t> </a:t>
            </a:r>
            <a:r>
              <a:rPr lang="en-US" sz="2400" dirty="0" err="1">
                <a:latin typeface="+mn-lt"/>
                <a:ea typeface="+mn-ea"/>
                <a:cs typeface="+mn-cs"/>
              </a:rPr>
              <a:t>pemecahan</a:t>
            </a:r>
            <a:r>
              <a:rPr lang="en-US" sz="2400" dirty="0">
                <a:latin typeface="+mn-lt"/>
                <a:ea typeface="+mn-ea"/>
                <a:cs typeface="+mn-cs"/>
              </a:rPr>
              <a:t> </a:t>
            </a:r>
            <a:r>
              <a:rPr lang="en-US" sz="2400" dirty="0" err="1">
                <a:latin typeface="+mn-lt"/>
                <a:ea typeface="+mn-ea"/>
                <a:cs typeface="+mn-cs"/>
              </a:rPr>
              <a:t>masalah</a:t>
            </a:r>
            <a:r>
              <a:rPr lang="en-US" sz="2400" dirty="0">
                <a:latin typeface="+mn-lt"/>
                <a:ea typeface="+mn-ea"/>
                <a:cs typeface="+mn-cs"/>
              </a:rPr>
              <a:t> (</a:t>
            </a:r>
            <a:r>
              <a:rPr lang="en-US" sz="2400" b="1" i="1" dirty="0">
                <a:latin typeface="+mn-lt"/>
                <a:ea typeface="+mn-ea"/>
                <a:cs typeface="+mn-cs"/>
              </a:rPr>
              <a:t>Critical-Thinking and Problem-Solving Skills</a:t>
            </a:r>
            <a:r>
              <a:rPr lang="en-US" sz="2400" dirty="0" smtClean="0">
                <a:latin typeface="+mn-lt"/>
                <a:ea typeface="+mn-ea"/>
                <a:cs typeface="+mn-cs"/>
              </a:rPr>
              <a:t>)</a:t>
            </a:r>
            <a:endParaRPr lang="en-US" sz="2400" dirty="0">
              <a:latin typeface="+mn-lt"/>
              <a:ea typeface="+mn-ea"/>
              <a:cs typeface="+mn-cs"/>
            </a:endParaRPr>
          </a:p>
          <a:p>
            <a:pPr lvl="0"/>
            <a:r>
              <a:rPr lang="en-US" sz="2400" dirty="0" err="1">
                <a:latin typeface="+mn-lt"/>
                <a:ea typeface="+mn-ea"/>
                <a:cs typeface="+mn-cs"/>
              </a:rPr>
              <a:t>Kemampuan</a:t>
            </a:r>
            <a:r>
              <a:rPr lang="en-US" sz="2400" dirty="0">
                <a:latin typeface="+mn-lt"/>
                <a:ea typeface="+mn-ea"/>
                <a:cs typeface="+mn-cs"/>
              </a:rPr>
              <a:t> </a:t>
            </a:r>
            <a:r>
              <a:rPr lang="en-US" sz="2400" dirty="0" err="1">
                <a:latin typeface="+mn-lt"/>
                <a:ea typeface="+mn-ea"/>
                <a:cs typeface="+mn-cs"/>
              </a:rPr>
              <a:t>berkomunikasi</a:t>
            </a:r>
            <a:r>
              <a:rPr lang="en-US" sz="2400" dirty="0">
                <a:latin typeface="+mn-lt"/>
                <a:ea typeface="+mn-ea"/>
                <a:cs typeface="+mn-cs"/>
              </a:rPr>
              <a:t> </a:t>
            </a:r>
            <a:r>
              <a:rPr lang="en-US" sz="2400" dirty="0" err="1">
                <a:latin typeface="+mn-lt"/>
                <a:ea typeface="+mn-ea"/>
                <a:cs typeface="+mn-cs"/>
              </a:rPr>
              <a:t>dan</a:t>
            </a:r>
            <a:r>
              <a:rPr lang="en-US" sz="2400" dirty="0">
                <a:latin typeface="+mn-lt"/>
                <a:ea typeface="+mn-ea"/>
                <a:cs typeface="+mn-cs"/>
              </a:rPr>
              <a:t> </a:t>
            </a:r>
            <a:r>
              <a:rPr lang="en-US" sz="2400" dirty="0" err="1">
                <a:latin typeface="+mn-lt"/>
                <a:ea typeface="+mn-ea"/>
                <a:cs typeface="+mn-cs"/>
              </a:rPr>
              <a:t>bekerjasama</a:t>
            </a:r>
            <a:r>
              <a:rPr lang="en-US" sz="2400" dirty="0">
                <a:latin typeface="+mn-lt"/>
                <a:ea typeface="+mn-ea"/>
                <a:cs typeface="+mn-cs"/>
              </a:rPr>
              <a:t> (</a:t>
            </a:r>
            <a:r>
              <a:rPr lang="en-US" sz="2400" b="1" i="1" dirty="0">
                <a:latin typeface="+mn-lt"/>
                <a:ea typeface="+mn-ea"/>
                <a:cs typeface="+mn-cs"/>
              </a:rPr>
              <a:t>Communication and Collaboration Skills</a:t>
            </a:r>
            <a:r>
              <a:rPr lang="en-US" sz="2400" dirty="0" smtClean="0">
                <a:latin typeface="+mn-lt"/>
                <a:ea typeface="+mn-ea"/>
                <a:cs typeface="+mn-cs"/>
              </a:rPr>
              <a:t>)</a:t>
            </a:r>
            <a:endParaRPr lang="en-US" sz="2400" dirty="0">
              <a:latin typeface="+mn-lt"/>
              <a:ea typeface="+mn-ea"/>
              <a:cs typeface="+mn-cs"/>
            </a:endParaRPr>
          </a:p>
          <a:p>
            <a:pPr lvl="0"/>
            <a:r>
              <a:rPr lang="en-US" sz="2400" dirty="0" err="1">
                <a:latin typeface="Arial" pitchFamily="34" charset="0"/>
                <a:cs typeface="Arial" pitchFamily="34" charset="0"/>
              </a:rPr>
              <a:t>Kemampuan</a:t>
            </a:r>
            <a:r>
              <a:rPr lang="en-US" sz="2400" dirty="0">
                <a:latin typeface="Arial" pitchFamily="34" charset="0"/>
                <a:cs typeface="Arial" pitchFamily="34" charset="0"/>
              </a:rPr>
              <a:t> </a:t>
            </a:r>
            <a:r>
              <a:rPr lang="en-US" sz="2400" dirty="0" err="1">
                <a:latin typeface="Arial" pitchFamily="34" charset="0"/>
                <a:cs typeface="Arial" pitchFamily="34" charset="0"/>
              </a:rPr>
              <a:t>mencipta</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membaharui</a:t>
            </a:r>
            <a:r>
              <a:rPr lang="en-US" sz="2400" dirty="0">
                <a:latin typeface="Arial" pitchFamily="34" charset="0"/>
                <a:cs typeface="Arial" pitchFamily="34" charset="0"/>
              </a:rPr>
              <a:t> (</a:t>
            </a:r>
            <a:r>
              <a:rPr lang="en-US" sz="2400" b="1" i="1" dirty="0">
                <a:latin typeface="Arial" pitchFamily="34" charset="0"/>
                <a:cs typeface="Arial" pitchFamily="34" charset="0"/>
              </a:rPr>
              <a:t>Creativity and Innovation Skills</a:t>
            </a:r>
            <a:r>
              <a:rPr lang="en-US" sz="2400" dirty="0">
                <a:latin typeface="Arial" pitchFamily="34" charset="0"/>
                <a:cs typeface="Arial" pitchFamily="34" charset="0"/>
              </a:rPr>
              <a:t>) </a:t>
            </a:r>
          </a:p>
          <a:p>
            <a:pPr lvl="0"/>
            <a:r>
              <a:rPr lang="en-US" sz="2400" dirty="0" err="1">
                <a:latin typeface="Arial" pitchFamily="34" charset="0"/>
                <a:cs typeface="Arial" pitchFamily="34" charset="0"/>
              </a:rPr>
              <a:t>Literasi</a:t>
            </a:r>
            <a:r>
              <a:rPr lang="en-US" sz="2400" dirty="0">
                <a:latin typeface="Arial" pitchFamily="34" charset="0"/>
                <a:cs typeface="Arial" pitchFamily="34" charset="0"/>
              </a:rPr>
              <a:t> </a:t>
            </a:r>
            <a:r>
              <a:rPr lang="en-US" sz="2400" dirty="0" err="1">
                <a:latin typeface="Arial" pitchFamily="34" charset="0"/>
                <a:cs typeface="Arial" pitchFamily="34" charset="0"/>
              </a:rPr>
              <a:t>teknologi</a:t>
            </a:r>
            <a:r>
              <a:rPr lang="en-US" sz="2400" dirty="0">
                <a:latin typeface="Arial" pitchFamily="34" charset="0"/>
                <a:cs typeface="Arial" pitchFamily="34" charset="0"/>
              </a:rPr>
              <a:t> </a:t>
            </a:r>
            <a:r>
              <a:rPr lang="en-US" sz="2400" dirty="0" err="1">
                <a:latin typeface="Arial" pitchFamily="34" charset="0"/>
                <a:cs typeface="Arial" pitchFamily="34" charset="0"/>
              </a:rPr>
              <a:t>informasi</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komunikasi</a:t>
            </a:r>
            <a:r>
              <a:rPr lang="en-US" sz="2400" dirty="0">
                <a:latin typeface="Arial" pitchFamily="34" charset="0"/>
                <a:cs typeface="Arial" pitchFamily="34" charset="0"/>
              </a:rPr>
              <a:t> (</a:t>
            </a:r>
            <a:r>
              <a:rPr lang="en-US" sz="2400" b="1" i="1" dirty="0">
                <a:latin typeface="Arial" pitchFamily="34" charset="0"/>
                <a:cs typeface="Arial" pitchFamily="34" charset="0"/>
              </a:rPr>
              <a:t>Information and Communications Technology Literacy</a:t>
            </a:r>
            <a:r>
              <a:rPr lang="en-US" sz="2400" dirty="0">
                <a:latin typeface="Arial" pitchFamily="34" charset="0"/>
                <a:cs typeface="Arial" pitchFamily="34" charset="0"/>
              </a:rPr>
              <a:t>);</a:t>
            </a:r>
          </a:p>
          <a:p>
            <a:pPr lvl="0"/>
            <a:r>
              <a:rPr lang="en-US" sz="2400" dirty="0" err="1">
                <a:latin typeface="Arial" pitchFamily="34" charset="0"/>
                <a:cs typeface="Arial" pitchFamily="34" charset="0"/>
              </a:rPr>
              <a:t>Kemampuan</a:t>
            </a:r>
            <a:r>
              <a:rPr lang="en-US" sz="2400" dirty="0">
                <a:latin typeface="Arial" pitchFamily="34" charset="0"/>
                <a:cs typeface="Arial" pitchFamily="34" charset="0"/>
              </a:rPr>
              <a:t> </a:t>
            </a:r>
            <a:r>
              <a:rPr lang="en-US" sz="2400" dirty="0" err="1">
                <a:latin typeface="Arial" pitchFamily="34" charset="0"/>
                <a:cs typeface="Arial" pitchFamily="34" charset="0"/>
              </a:rPr>
              <a:t>belajar</a:t>
            </a:r>
            <a:r>
              <a:rPr lang="en-US" sz="2400" dirty="0">
                <a:latin typeface="Arial" pitchFamily="34" charset="0"/>
                <a:cs typeface="Arial" pitchFamily="34" charset="0"/>
              </a:rPr>
              <a:t> </a:t>
            </a:r>
            <a:r>
              <a:rPr lang="en-US" sz="2400" dirty="0" err="1">
                <a:latin typeface="Arial" pitchFamily="34" charset="0"/>
                <a:cs typeface="Arial" pitchFamily="34" charset="0"/>
              </a:rPr>
              <a:t>kontekstual</a:t>
            </a:r>
            <a:r>
              <a:rPr lang="en-US" sz="2400" dirty="0">
                <a:latin typeface="Arial" pitchFamily="34" charset="0"/>
                <a:cs typeface="Arial" pitchFamily="34" charset="0"/>
              </a:rPr>
              <a:t> (</a:t>
            </a:r>
            <a:r>
              <a:rPr lang="en-US" sz="2400" b="1" i="1" dirty="0">
                <a:latin typeface="Arial" pitchFamily="34" charset="0"/>
                <a:cs typeface="Arial" pitchFamily="34" charset="0"/>
              </a:rPr>
              <a:t>Contextual Learning Skills</a:t>
            </a:r>
            <a:r>
              <a:rPr lang="en-US" sz="2400" dirty="0">
                <a:latin typeface="Arial" pitchFamily="34" charset="0"/>
                <a:cs typeface="Arial" pitchFamily="34" charset="0"/>
              </a:rPr>
              <a:t>) </a:t>
            </a:r>
            <a:r>
              <a:rPr lang="en-US" sz="2400" dirty="0" err="1">
                <a:latin typeface="Arial" pitchFamily="34" charset="0"/>
                <a:cs typeface="Arial" pitchFamily="34" charset="0"/>
              </a:rPr>
              <a:t>Kemampuan</a:t>
            </a:r>
            <a:r>
              <a:rPr lang="en-US" sz="2400" dirty="0">
                <a:latin typeface="Arial" pitchFamily="34" charset="0"/>
                <a:cs typeface="Arial" pitchFamily="34" charset="0"/>
              </a:rPr>
              <a:t> </a:t>
            </a:r>
            <a:r>
              <a:rPr lang="en-US" sz="2400" dirty="0" err="1">
                <a:latin typeface="Arial" pitchFamily="34" charset="0"/>
                <a:cs typeface="Arial" pitchFamily="34" charset="0"/>
              </a:rPr>
              <a:t>informasi</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literasi</a:t>
            </a:r>
            <a:r>
              <a:rPr lang="en-US" sz="2400" dirty="0">
                <a:latin typeface="Arial" pitchFamily="34" charset="0"/>
                <a:cs typeface="Arial" pitchFamily="34" charset="0"/>
              </a:rPr>
              <a:t> media (</a:t>
            </a:r>
            <a:r>
              <a:rPr lang="en-US" sz="2400" b="1" i="1" dirty="0">
                <a:latin typeface="Arial" pitchFamily="34" charset="0"/>
                <a:cs typeface="Arial" pitchFamily="34" charset="0"/>
              </a:rPr>
              <a:t>Information and Media Literacy Skills</a:t>
            </a:r>
            <a:r>
              <a:rPr lang="en-US" sz="2400" dirty="0">
                <a:latin typeface="Arial" pitchFamily="34" charset="0"/>
                <a:cs typeface="Arial" pitchFamily="34" charset="0"/>
              </a:rPr>
              <a:t>)</a:t>
            </a:r>
            <a:endParaRPr lang="en-US" sz="2400" dirty="0" smtClean="0">
              <a:latin typeface="Arial" pitchFamily="34" charset="0"/>
              <a:cs typeface="Arial" pitchFamily="34" charset="0"/>
            </a:endParaRPr>
          </a:p>
          <a:p>
            <a:pPr marL="0" lvl="0" indent="0">
              <a:buNone/>
            </a:pPr>
            <a:r>
              <a:rPr lang="en-US" sz="2400" dirty="0">
                <a:latin typeface="Arial" pitchFamily="34" charset="0"/>
                <a:cs typeface="Arial" pitchFamily="34" charset="0"/>
              </a:rPr>
              <a:t> </a:t>
            </a:r>
            <a:r>
              <a:rPr lang="en-US" sz="2400" dirty="0" smtClean="0">
                <a:latin typeface="Arial" pitchFamily="34" charset="0"/>
                <a:cs typeface="Arial" pitchFamily="34" charset="0"/>
              </a:rPr>
              <a:t>    </a:t>
            </a:r>
            <a:r>
              <a:rPr lang="en-US" sz="1600" b="1" dirty="0" smtClean="0">
                <a:latin typeface="Arial" pitchFamily="34" charset="0"/>
                <a:cs typeface="Arial" pitchFamily="34" charset="0"/>
              </a:rPr>
              <a:t>(</a:t>
            </a:r>
            <a:r>
              <a:rPr lang="en-US" sz="1600" b="1" dirty="0" err="1" smtClean="0">
                <a:latin typeface="Arial" pitchFamily="34" charset="0"/>
                <a:cs typeface="Arial" pitchFamily="34" charset="0"/>
              </a:rPr>
              <a:t>Sumber</a:t>
            </a:r>
            <a:r>
              <a:rPr lang="en-US" sz="1600" b="1" dirty="0" smtClean="0">
                <a:latin typeface="Arial" pitchFamily="34" charset="0"/>
                <a:cs typeface="Arial" pitchFamily="34" charset="0"/>
              </a:rPr>
              <a:t>: </a:t>
            </a:r>
            <a:r>
              <a:rPr lang="en-US" sz="1600" b="1" dirty="0" err="1">
                <a:solidFill>
                  <a:schemeClr val="tx1"/>
                </a:solidFill>
                <a:latin typeface="Arial" pitchFamily="34" charset="0"/>
                <a:cs typeface="Arial" pitchFamily="34" charset="0"/>
              </a:rPr>
              <a:t>Henuk</a:t>
            </a:r>
            <a:r>
              <a:rPr lang="en-US" sz="1600" b="1" dirty="0">
                <a:solidFill>
                  <a:schemeClr val="tx1"/>
                </a:solidFill>
                <a:latin typeface="Arial" pitchFamily="34" charset="0"/>
                <a:cs typeface="Arial" pitchFamily="34" charset="0"/>
              </a:rPr>
              <a:t>, </a:t>
            </a:r>
            <a:r>
              <a:rPr lang="en-US" sz="1600" b="1" dirty="0" smtClean="0">
                <a:solidFill>
                  <a:schemeClr val="tx1"/>
                </a:solidFill>
                <a:latin typeface="Arial" pitchFamily="34" charset="0"/>
                <a:cs typeface="Arial" pitchFamily="34" charset="0"/>
              </a:rPr>
              <a:t>2013)</a:t>
            </a:r>
            <a:endParaRPr lang="en-US" sz="1600" b="1" dirty="0">
              <a:latin typeface="Arial" pitchFamily="34" charset="0"/>
              <a:cs typeface="Arial" pitchFamily="34" charset="0"/>
            </a:endParaRPr>
          </a:p>
        </p:txBody>
      </p:sp>
    </p:spTree>
    <p:extLst>
      <p:ext uri="{BB962C8B-B14F-4D97-AF65-F5344CB8AC3E}">
        <p14:creationId xmlns:p14="http://schemas.microsoft.com/office/powerpoint/2010/main" xmlns="" val="429210787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9036496" cy="826230"/>
          </a:xfrm>
        </p:spPr>
        <p:txBody>
          <a:bodyPr>
            <a:noAutofit/>
          </a:bodyPr>
          <a:lstStyle/>
          <a:p>
            <a:pPr algn="ctr" eaLnBrk="1" fontAlgn="auto" hangingPunct="1">
              <a:spcAft>
                <a:spcPts val="0"/>
              </a:spcAft>
              <a:defRPr/>
            </a:pPr>
            <a:r>
              <a:rPr lang="en-US" sz="3600" b="1" dirty="0" smtClean="0">
                <a:solidFill>
                  <a:schemeClr val="accent6">
                    <a:lumMod val="75000"/>
                  </a:schemeClr>
                </a:solidFill>
                <a:latin typeface="Arial Rounded MT Bold" pitchFamily="34" charset="0"/>
                <a:cs typeface="Arial" pitchFamily="34" charset="0"/>
              </a:rPr>
              <a:t>KARAKTER &amp; PERILAKU ABAD 21 (1)</a:t>
            </a:r>
            <a:endParaRPr lang="en-US" sz="3600" b="1" dirty="0">
              <a:solidFill>
                <a:schemeClr val="accent6">
                  <a:lumMod val="75000"/>
                </a:schemeClr>
              </a:solidFill>
              <a:latin typeface="Arial Rounded MT Bold" pitchFamily="34" charset="0"/>
              <a:cs typeface="Arial" pitchFamily="34" charset="0"/>
            </a:endParaRPr>
          </a:p>
        </p:txBody>
      </p:sp>
      <p:sp>
        <p:nvSpPr>
          <p:cNvPr id="19459" name="Content Placeholder 2"/>
          <p:cNvSpPr>
            <a:spLocks noGrp="1"/>
          </p:cNvSpPr>
          <p:nvPr>
            <p:ph idx="1"/>
          </p:nvPr>
        </p:nvSpPr>
        <p:spPr>
          <a:xfrm>
            <a:off x="251520" y="1584176"/>
            <a:ext cx="8435280" cy="4941168"/>
          </a:xfrm>
        </p:spPr>
        <p:txBody>
          <a:bodyPr>
            <a:noAutofit/>
          </a:bodyPr>
          <a:lstStyle/>
          <a:p>
            <a:pPr lvl="0"/>
            <a:r>
              <a:rPr lang="en-US" sz="2400" b="1" i="1" dirty="0">
                <a:solidFill>
                  <a:schemeClr val="tx1"/>
                </a:solidFill>
                <a:latin typeface="Arial" pitchFamily="34" charset="0"/>
                <a:cs typeface="Arial" pitchFamily="34" charset="0"/>
              </a:rPr>
              <a:t>Leadership </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sikap</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dan</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kemampuan</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untuk</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menjadi</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pemimpin</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dan</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menjadi</a:t>
            </a:r>
            <a:r>
              <a:rPr lang="en-US" sz="2400" dirty="0">
                <a:solidFill>
                  <a:schemeClr val="tx1"/>
                </a:solidFill>
                <a:latin typeface="Arial" pitchFamily="34" charset="0"/>
                <a:cs typeface="Arial" pitchFamily="34" charset="0"/>
              </a:rPr>
              <a:t> yang </a:t>
            </a:r>
            <a:r>
              <a:rPr lang="en-US" sz="2400" dirty="0" err="1">
                <a:solidFill>
                  <a:schemeClr val="tx1"/>
                </a:solidFill>
                <a:latin typeface="Arial" pitchFamily="34" charset="0"/>
                <a:cs typeface="Arial" pitchFamily="34" charset="0"/>
              </a:rPr>
              <a:t>terdepan</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dalam</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berinisiatif</a:t>
            </a:r>
            <a:r>
              <a:rPr lang="en-US" sz="2400" dirty="0">
                <a:solidFill>
                  <a:schemeClr val="tx1"/>
                </a:solidFill>
                <a:latin typeface="Arial" pitchFamily="34" charset="0"/>
                <a:cs typeface="Arial" pitchFamily="34" charset="0"/>
              </a:rPr>
              <a:t> demi </a:t>
            </a:r>
            <a:r>
              <a:rPr lang="en-US" sz="2400" dirty="0" err="1">
                <a:solidFill>
                  <a:schemeClr val="tx1"/>
                </a:solidFill>
                <a:latin typeface="Arial" pitchFamily="34" charset="0"/>
                <a:cs typeface="Arial" pitchFamily="34" charset="0"/>
              </a:rPr>
              <a:t>menghasilkan</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berbagai</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terobosan-terobosan</a:t>
            </a:r>
            <a:r>
              <a:rPr lang="en-US" sz="2400" dirty="0">
                <a:solidFill>
                  <a:schemeClr val="tx1"/>
                </a:solidFill>
                <a:latin typeface="Arial" pitchFamily="34" charset="0"/>
                <a:cs typeface="Arial" pitchFamily="34" charset="0"/>
              </a:rPr>
              <a:t>;</a:t>
            </a:r>
          </a:p>
          <a:p>
            <a:pPr lvl="0"/>
            <a:r>
              <a:rPr lang="en-US" sz="2400" b="1" i="1" dirty="0">
                <a:solidFill>
                  <a:schemeClr val="tx1"/>
                </a:solidFill>
                <a:latin typeface="Arial" pitchFamily="34" charset="0"/>
                <a:cs typeface="Arial" pitchFamily="34" charset="0"/>
              </a:rPr>
              <a:t>Personal Responsibility </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sikap</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bertanggung</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jawab</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terhadap</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seluruh</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perbuatan</a:t>
            </a:r>
            <a:r>
              <a:rPr lang="en-US" sz="2400" dirty="0">
                <a:solidFill>
                  <a:schemeClr val="tx1"/>
                </a:solidFill>
                <a:latin typeface="Arial" pitchFamily="34" charset="0"/>
                <a:cs typeface="Arial" pitchFamily="34" charset="0"/>
              </a:rPr>
              <a:t> yang </a:t>
            </a:r>
            <a:r>
              <a:rPr lang="en-US" sz="2400" dirty="0" err="1">
                <a:solidFill>
                  <a:schemeClr val="tx1"/>
                </a:solidFill>
                <a:latin typeface="Arial" pitchFamily="34" charset="0"/>
                <a:cs typeface="Arial" pitchFamily="34" charset="0"/>
              </a:rPr>
              <a:t>dilakukan</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sebagai</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seorang</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individu</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mandiri</a:t>
            </a:r>
            <a:r>
              <a:rPr lang="en-US" sz="2400" dirty="0">
                <a:solidFill>
                  <a:schemeClr val="tx1"/>
                </a:solidFill>
                <a:latin typeface="Arial" pitchFamily="34" charset="0"/>
                <a:cs typeface="Arial" pitchFamily="34" charset="0"/>
              </a:rPr>
              <a:t>;</a:t>
            </a:r>
          </a:p>
          <a:p>
            <a:pPr lvl="0"/>
            <a:r>
              <a:rPr lang="en-US" sz="2400" b="1" i="1" dirty="0">
                <a:solidFill>
                  <a:schemeClr val="tx1"/>
                </a:solidFill>
                <a:latin typeface="Arial" pitchFamily="34" charset="0"/>
                <a:cs typeface="Arial" pitchFamily="34" charset="0"/>
              </a:rPr>
              <a:t>Ethics </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menghargai</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dan</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menjunjung</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tinggi</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pelaksanaan</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etika</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dalam</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menjalankan</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kehidupan</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sosial</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bersama</a:t>
            </a:r>
            <a:r>
              <a:rPr lang="en-US" sz="2400" dirty="0">
                <a:solidFill>
                  <a:schemeClr val="tx1"/>
                </a:solidFill>
                <a:latin typeface="Arial" pitchFamily="34" charset="0"/>
                <a:cs typeface="Arial" pitchFamily="34" charset="0"/>
              </a:rPr>
              <a:t>;</a:t>
            </a:r>
          </a:p>
          <a:p>
            <a:pPr lvl="0"/>
            <a:r>
              <a:rPr lang="en-US" sz="2400" b="1" i="1" dirty="0">
                <a:solidFill>
                  <a:schemeClr val="tx1"/>
                </a:solidFill>
                <a:latin typeface="Arial" pitchFamily="34" charset="0"/>
                <a:cs typeface="Arial" pitchFamily="34" charset="0"/>
              </a:rPr>
              <a:t>People Skills </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memiliki</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sejumlah</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keahlian</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dasar</a:t>
            </a:r>
            <a:r>
              <a:rPr lang="en-US" sz="2400" dirty="0">
                <a:solidFill>
                  <a:schemeClr val="tx1"/>
                </a:solidFill>
                <a:latin typeface="Arial" pitchFamily="34" charset="0"/>
                <a:cs typeface="Arial" pitchFamily="34" charset="0"/>
              </a:rPr>
              <a:t> yang </a:t>
            </a:r>
            <a:r>
              <a:rPr lang="en-US" sz="2400" dirty="0" err="1">
                <a:solidFill>
                  <a:schemeClr val="tx1"/>
                </a:solidFill>
                <a:latin typeface="Arial" pitchFamily="34" charset="0"/>
                <a:cs typeface="Arial" pitchFamily="34" charset="0"/>
              </a:rPr>
              <a:t>diperlukan</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untuk</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menjalankan</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fungsi</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sebagai</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mahluk</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individu</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dan</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mahluk</a:t>
            </a:r>
            <a:r>
              <a:rPr lang="en-US" sz="2400" dirty="0">
                <a:solidFill>
                  <a:schemeClr val="tx1"/>
                </a:solidFill>
                <a:latin typeface="Arial" pitchFamily="34" charset="0"/>
                <a:cs typeface="Arial" pitchFamily="34" charset="0"/>
              </a:rPr>
              <a:t> </a:t>
            </a:r>
            <a:r>
              <a:rPr lang="en-US" sz="2400" dirty="0" err="1">
                <a:solidFill>
                  <a:schemeClr val="tx1"/>
                </a:solidFill>
                <a:latin typeface="Arial" pitchFamily="34" charset="0"/>
                <a:cs typeface="Arial" pitchFamily="34" charset="0"/>
              </a:rPr>
              <a:t>sosial</a:t>
            </a:r>
            <a:r>
              <a:rPr lang="en-US" sz="2400" dirty="0" smtClean="0">
                <a:solidFill>
                  <a:schemeClr val="tx1"/>
                </a:solidFill>
                <a:latin typeface="Arial" pitchFamily="34" charset="0"/>
                <a:cs typeface="Arial" pitchFamily="34" charset="0"/>
              </a:rPr>
              <a:t>;</a:t>
            </a:r>
          </a:p>
          <a:p>
            <a:pPr marL="0" lvl="0" indent="0">
              <a:buNone/>
            </a:pPr>
            <a:endParaRPr lang="en-US" sz="1400" b="1" dirty="0" smtClean="0">
              <a:latin typeface="Arial" pitchFamily="34" charset="0"/>
              <a:cs typeface="Arial" pitchFamily="34" charset="0"/>
            </a:endParaRPr>
          </a:p>
          <a:p>
            <a:pPr marL="0" lvl="0" indent="0">
              <a:buNone/>
            </a:pPr>
            <a:r>
              <a:rPr lang="en-US" sz="1400" b="1" dirty="0">
                <a:latin typeface="Arial" pitchFamily="34" charset="0"/>
                <a:cs typeface="Arial" pitchFamily="34" charset="0"/>
              </a:rPr>
              <a:t> </a:t>
            </a:r>
            <a:r>
              <a:rPr lang="en-US" sz="1400" b="1" dirty="0" smtClean="0">
                <a:latin typeface="Arial" pitchFamily="34" charset="0"/>
                <a:cs typeface="Arial" pitchFamily="34" charset="0"/>
              </a:rPr>
              <a:t>      (</a:t>
            </a:r>
            <a:r>
              <a:rPr lang="en-US" sz="1400" b="1" dirty="0" err="1" smtClean="0">
                <a:latin typeface="Arial" pitchFamily="34" charset="0"/>
                <a:cs typeface="Arial" pitchFamily="34" charset="0"/>
              </a:rPr>
              <a:t>Sumber</a:t>
            </a:r>
            <a:r>
              <a:rPr lang="en-US" sz="1400" b="1" dirty="0" smtClean="0">
                <a:latin typeface="Arial" pitchFamily="34" charset="0"/>
                <a:cs typeface="Arial" pitchFamily="34" charset="0"/>
              </a:rPr>
              <a:t>: </a:t>
            </a:r>
            <a:r>
              <a:rPr lang="en-US" sz="1400" b="1" dirty="0" err="1" smtClean="0">
                <a:solidFill>
                  <a:schemeClr val="tx1"/>
                </a:solidFill>
                <a:latin typeface="Arial" pitchFamily="34" charset="0"/>
                <a:cs typeface="Arial" pitchFamily="34" charset="0"/>
              </a:rPr>
              <a:t>Henuk</a:t>
            </a:r>
            <a:r>
              <a:rPr lang="en-US" sz="1400" b="1" dirty="0" smtClean="0">
                <a:solidFill>
                  <a:schemeClr val="tx1"/>
                </a:solidFill>
                <a:latin typeface="Arial" pitchFamily="34" charset="0"/>
                <a:cs typeface="Arial" pitchFamily="34" charset="0"/>
              </a:rPr>
              <a:t>, 2013)</a:t>
            </a:r>
            <a:endParaRPr lang="en-US" sz="1400" b="1" dirty="0" smtClean="0">
              <a:latin typeface="Arial" pitchFamily="34" charset="0"/>
              <a:ea typeface="Tahoma" pitchFamily="34" charset="0"/>
              <a:cs typeface="Arial" pitchFamily="34" charset="0"/>
            </a:endParaRPr>
          </a:p>
        </p:txBody>
      </p:sp>
    </p:spTree>
    <p:extLst>
      <p:ext uri="{BB962C8B-B14F-4D97-AF65-F5344CB8AC3E}">
        <p14:creationId xmlns:p14="http://schemas.microsoft.com/office/powerpoint/2010/main" xmlns="" val="423364491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9036496" cy="826230"/>
          </a:xfrm>
        </p:spPr>
        <p:txBody>
          <a:bodyPr>
            <a:noAutofit/>
          </a:bodyPr>
          <a:lstStyle/>
          <a:p>
            <a:pPr algn="ctr" eaLnBrk="1" fontAlgn="auto" hangingPunct="1">
              <a:spcAft>
                <a:spcPts val="0"/>
              </a:spcAft>
              <a:defRPr/>
            </a:pPr>
            <a:r>
              <a:rPr lang="en-US" sz="3600" b="1" dirty="0" smtClean="0">
                <a:solidFill>
                  <a:schemeClr val="accent6">
                    <a:lumMod val="75000"/>
                  </a:schemeClr>
                </a:solidFill>
                <a:latin typeface="Arial Rounded MT Bold" pitchFamily="34" charset="0"/>
                <a:cs typeface="Arial" pitchFamily="34" charset="0"/>
              </a:rPr>
              <a:t>KARAKTER &amp; PERILAKU ABAD 21 (2)</a:t>
            </a:r>
            <a:endParaRPr lang="en-US" sz="3600" b="1" dirty="0">
              <a:solidFill>
                <a:schemeClr val="accent6">
                  <a:lumMod val="75000"/>
                </a:schemeClr>
              </a:solidFill>
              <a:latin typeface="Arial Rounded MT Bold" pitchFamily="34" charset="0"/>
              <a:cs typeface="Arial" pitchFamily="34" charset="0"/>
            </a:endParaRPr>
          </a:p>
        </p:txBody>
      </p:sp>
      <p:sp>
        <p:nvSpPr>
          <p:cNvPr id="19459" name="Content Placeholder 2"/>
          <p:cNvSpPr>
            <a:spLocks noGrp="1"/>
          </p:cNvSpPr>
          <p:nvPr>
            <p:ph idx="1"/>
          </p:nvPr>
        </p:nvSpPr>
        <p:spPr>
          <a:xfrm>
            <a:off x="251520" y="1196752"/>
            <a:ext cx="8435280" cy="5256584"/>
          </a:xfrm>
        </p:spPr>
        <p:txBody>
          <a:bodyPr>
            <a:noAutofit/>
          </a:bodyPr>
          <a:lstStyle/>
          <a:p>
            <a:pPr lvl="0"/>
            <a:r>
              <a:rPr lang="en-US" sz="2200" b="1" i="1" dirty="0">
                <a:solidFill>
                  <a:schemeClr val="tx1"/>
                </a:solidFill>
                <a:latin typeface="Arial" pitchFamily="34" charset="0"/>
                <a:cs typeface="Arial" pitchFamily="34" charset="0"/>
              </a:rPr>
              <a:t>Adaptability </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mampu</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beradaptasi</a:t>
            </a:r>
            <a:r>
              <a:rPr lang="en-US" sz="2200" dirty="0">
                <a:solidFill>
                  <a:schemeClr val="tx1"/>
                </a:solidFill>
                <a:latin typeface="Arial" pitchFamily="34" charset="0"/>
                <a:cs typeface="Arial" pitchFamily="34" charset="0"/>
              </a:rPr>
              <a:t> </a:t>
            </a:r>
            <a:r>
              <a:rPr lang="en-US" sz="2200" dirty="0" err="1" smtClean="0">
                <a:solidFill>
                  <a:schemeClr val="tx1"/>
                </a:solidFill>
                <a:latin typeface="Arial" pitchFamily="34" charset="0"/>
                <a:cs typeface="Arial" pitchFamily="34" charset="0"/>
              </a:rPr>
              <a:t>dengan</a:t>
            </a:r>
            <a:r>
              <a:rPr lang="en-US" sz="2200" dirty="0" smtClean="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berbagai</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perubahan</a:t>
            </a:r>
            <a:r>
              <a:rPr lang="en-US" sz="2200" dirty="0">
                <a:solidFill>
                  <a:schemeClr val="tx1"/>
                </a:solidFill>
                <a:latin typeface="Arial" pitchFamily="34" charset="0"/>
                <a:cs typeface="Arial" pitchFamily="34" charset="0"/>
              </a:rPr>
              <a:t> yang </a:t>
            </a:r>
            <a:r>
              <a:rPr lang="en-US" sz="2200" dirty="0" err="1">
                <a:solidFill>
                  <a:schemeClr val="tx1"/>
                </a:solidFill>
                <a:latin typeface="Arial" pitchFamily="34" charset="0"/>
                <a:cs typeface="Arial" pitchFamily="34" charset="0"/>
              </a:rPr>
              <a:t>terjadi</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sejalan</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dengan</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dinamika</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kehidupan</a:t>
            </a:r>
            <a:r>
              <a:rPr lang="en-US" sz="2200" dirty="0">
                <a:solidFill>
                  <a:schemeClr val="tx1"/>
                </a:solidFill>
                <a:latin typeface="Arial" pitchFamily="34" charset="0"/>
                <a:cs typeface="Arial" pitchFamily="34" charset="0"/>
              </a:rPr>
              <a:t>;</a:t>
            </a:r>
          </a:p>
          <a:p>
            <a:pPr lvl="0"/>
            <a:r>
              <a:rPr lang="en-US" sz="2200" b="1" i="1" dirty="0">
                <a:solidFill>
                  <a:schemeClr val="tx1"/>
                </a:solidFill>
                <a:latin typeface="Arial" pitchFamily="34" charset="0"/>
                <a:cs typeface="Arial" pitchFamily="34" charset="0"/>
              </a:rPr>
              <a:t>Self-Direction </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memiliki</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arah</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serta</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prinsip</a:t>
            </a:r>
            <a:r>
              <a:rPr lang="en-US" sz="2200" dirty="0">
                <a:solidFill>
                  <a:schemeClr val="tx1"/>
                </a:solidFill>
                <a:latin typeface="Arial" pitchFamily="34" charset="0"/>
                <a:cs typeface="Arial" pitchFamily="34" charset="0"/>
              </a:rPr>
              <a:t> yang </a:t>
            </a:r>
            <a:r>
              <a:rPr lang="en-US" sz="2200" dirty="0" err="1">
                <a:solidFill>
                  <a:schemeClr val="tx1"/>
                </a:solidFill>
                <a:latin typeface="Arial" pitchFamily="34" charset="0"/>
                <a:cs typeface="Arial" pitchFamily="34" charset="0"/>
              </a:rPr>
              <a:t>jelas</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dalam</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usahanya</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untuk</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mencapai</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cita-cita</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sebagai</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seorang</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individu</a:t>
            </a:r>
            <a:r>
              <a:rPr lang="en-US" sz="2200" dirty="0">
                <a:solidFill>
                  <a:schemeClr val="tx1"/>
                </a:solidFill>
                <a:latin typeface="Arial" pitchFamily="34" charset="0"/>
                <a:cs typeface="Arial" pitchFamily="34" charset="0"/>
              </a:rPr>
              <a:t>;</a:t>
            </a:r>
          </a:p>
          <a:p>
            <a:pPr lvl="0"/>
            <a:r>
              <a:rPr lang="en-US" sz="2200" b="1" i="1" dirty="0">
                <a:solidFill>
                  <a:schemeClr val="tx1"/>
                </a:solidFill>
                <a:latin typeface="Arial" pitchFamily="34" charset="0"/>
                <a:cs typeface="Arial" pitchFamily="34" charset="0"/>
              </a:rPr>
              <a:t>Accountability </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kondisi</a:t>
            </a:r>
            <a:r>
              <a:rPr lang="en-US" sz="2200" dirty="0">
                <a:solidFill>
                  <a:schemeClr val="tx1"/>
                </a:solidFill>
                <a:latin typeface="Arial" pitchFamily="34" charset="0"/>
                <a:cs typeface="Arial" pitchFamily="34" charset="0"/>
              </a:rPr>
              <a:t> di </a:t>
            </a:r>
            <a:r>
              <a:rPr lang="en-US" sz="2200" dirty="0" err="1">
                <a:solidFill>
                  <a:schemeClr val="tx1"/>
                </a:solidFill>
                <a:latin typeface="Arial" pitchFamily="34" charset="0"/>
                <a:cs typeface="Arial" pitchFamily="34" charset="0"/>
              </a:rPr>
              <a:t>mana</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seorang</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individu</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memiliki</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alasan</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dan</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dasar</a:t>
            </a:r>
            <a:r>
              <a:rPr lang="en-US" sz="2200" dirty="0">
                <a:solidFill>
                  <a:schemeClr val="tx1"/>
                </a:solidFill>
                <a:latin typeface="Arial" pitchFamily="34" charset="0"/>
                <a:cs typeface="Arial" pitchFamily="34" charset="0"/>
              </a:rPr>
              <a:t> yang </a:t>
            </a:r>
            <a:r>
              <a:rPr lang="en-US" sz="2200" dirty="0" err="1">
                <a:solidFill>
                  <a:schemeClr val="tx1"/>
                </a:solidFill>
                <a:latin typeface="Arial" pitchFamily="34" charset="0"/>
                <a:cs typeface="Arial" pitchFamily="34" charset="0"/>
              </a:rPr>
              <a:t>jelas</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dalam</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setiap</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langkah</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dan</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tindakan</a:t>
            </a:r>
            <a:r>
              <a:rPr lang="en-US" sz="2200" dirty="0">
                <a:solidFill>
                  <a:schemeClr val="tx1"/>
                </a:solidFill>
                <a:latin typeface="Arial" pitchFamily="34" charset="0"/>
                <a:cs typeface="Arial" pitchFamily="34" charset="0"/>
              </a:rPr>
              <a:t> yang </a:t>
            </a:r>
            <a:r>
              <a:rPr lang="en-US" sz="2200" dirty="0" err="1">
                <a:solidFill>
                  <a:schemeClr val="tx1"/>
                </a:solidFill>
                <a:latin typeface="Arial" pitchFamily="34" charset="0"/>
                <a:cs typeface="Arial" pitchFamily="34" charset="0"/>
              </a:rPr>
              <a:t>dilakukan</a:t>
            </a:r>
            <a:r>
              <a:rPr lang="en-US" sz="2200" dirty="0">
                <a:solidFill>
                  <a:schemeClr val="tx1"/>
                </a:solidFill>
                <a:latin typeface="Arial" pitchFamily="34" charset="0"/>
                <a:cs typeface="Arial" pitchFamily="34" charset="0"/>
              </a:rPr>
              <a:t>;</a:t>
            </a:r>
          </a:p>
          <a:p>
            <a:pPr lvl="0"/>
            <a:r>
              <a:rPr lang="en-US" sz="2200" b="1" i="1" dirty="0">
                <a:solidFill>
                  <a:schemeClr val="tx1"/>
                </a:solidFill>
                <a:latin typeface="Arial" pitchFamily="34" charset="0"/>
                <a:cs typeface="Arial" pitchFamily="34" charset="0"/>
              </a:rPr>
              <a:t>Social Responsibility </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memiliki</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tanggung</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jawab</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terhadap</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lingkungan</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kehidupan</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maupun</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komunitas</a:t>
            </a:r>
            <a:r>
              <a:rPr lang="en-US" sz="2200" dirty="0">
                <a:solidFill>
                  <a:schemeClr val="tx1"/>
                </a:solidFill>
                <a:latin typeface="Arial" pitchFamily="34" charset="0"/>
                <a:cs typeface="Arial" pitchFamily="34" charset="0"/>
              </a:rPr>
              <a:t> yang </a:t>
            </a:r>
            <a:r>
              <a:rPr lang="en-US" sz="2200" dirty="0" err="1">
                <a:solidFill>
                  <a:schemeClr val="tx1"/>
                </a:solidFill>
                <a:latin typeface="Arial" pitchFamily="34" charset="0"/>
                <a:cs typeface="Arial" pitchFamily="34" charset="0"/>
              </a:rPr>
              <a:t>ada</a:t>
            </a:r>
            <a:r>
              <a:rPr lang="en-US" sz="2200" dirty="0">
                <a:solidFill>
                  <a:schemeClr val="tx1"/>
                </a:solidFill>
                <a:latin typeface="Arial" pitchFamily="34" charset="0"/>
                <a:cs typeface="Arial" pitchFamily="34" charset="0"/>
              </a:rPr>
              <a:t> di </a:t>
            </a:r>
            <a:r>
              <a:rPr lang="en-US" sz="2200" dirty="0" err="1">
                <a:solidFill>
                  <a:schemeClr val="tx1"/>
                </a:solidFill>
                <a:latin typeface="Arial" pitchFamily="34" charset="0"/>
                <a:cs typeface="Arial" pitchFamily="34" charset="0"/>
              </a:rPr>
              <a:t>sekitarnya</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dan</a:t>
            </a:r>
            <a:endParaRPr lang="en-US" sz="2200" dirty="0">
              <a:solidFill>
                <a:schemeClr val="tx1"/>
              </a:solidFill>
              <a:latin typeface="Arial" pitchFamily="34" charset="0"/>
              <a:cs typeface="Arial" pitchFamily="34" charset="0"/>
            </a:endParaRPr>
          </a:p>
          <a:p>
            <a:r>
              <a:rPr lang="en-US" sz="2200" b="1" i="1" dirty="0">
                <a:solidFill>
                  <a:schemeClr val="tx1"/>
                </a:solidFill>
                <a:latin typeface="Arial" pitchFamily="34" charset="0"/>
                <a:cs typeface="Arial" pitchFamily="34" charset="0"/>
              </a:rPr>
              <a:t>Personal Productivity </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mampu</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meningkatkan</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kualitas</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kemanusiaannya</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melalui</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berbagai</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aktivitas</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dan</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pekerjaan</a:t>
            </a:r>
            <a:r>
              <a:rPr lang="en-US" sz="2200" dirty="0">
                <a:solidFill>
                  <a:schemeClr val="tx1"/>
                </a:solidFill>
                <a:latin typeface="Arial" pitchFamily="34" charset="0"/>
                <a:cs typeface="Arial" pitchFamily="34" charset="0"/>
              </a:rPr>
              <a:t> yang </a:t>
            </a:r>
            <a:r>
              <a:rPr lang="en-US" sz="2200" dirty="0" err="1">
                <a:solidFill>
                  <a:schemeClr val="tx1"/>
                </a:solidFill>
                <a:latin typeface="Arial" pitchFamily="34" charset="0"/>
                <a:cs typeface="Arial" pitchFamily="34" charset="0"/>
              </a:rPr>
              <a:t>dilakukan</a:t>
            </a:r>
            <a:r>
              <a:rPr lang="en-US" sz="2200" dirty="0">
                <a:solidFill>
                  <a:schemeClr val="tx1"/>
                </a:solidFill>
                <a:latin typeface="Arial" pitchFamily="34" charset="0"/>
                <a:cs typeface="Arial" pitchFamily="34" charset="0"/>
              </a:rPr>
              <a:t> </a:t>
            </a:r>
            <a:r>
              <a:rPr lang="en-US" sz="2200" dirty="0" err="1">
                <a:solidFill>
                  <a:schemeClr val="tx1"/>
                </a:solidFill>
                <a:latin typeface="Arial" pitchFamily="34" charset="0"/>
                <a:cs typeface="Arial" pitchFamily="34" charset="0"/>
              </a:rPr>
              <a:t>sehari-hari</a:t>
            </a:r>
            <a:r>
              <a:rPr lang="en-US" sz="2200" dirty="0">
                <a:solidFill>
                  <a:schemeClr val="tx1"/>
                </a:solidFill>
                <a:latin typeface="Arial" pitchFamily="34" charset="0"/>
                <a:cs typeface="Arial" pitchFamily="34" charset="0"/>
              </a:rPr>
              <a:t>.</a:t>
            </a:r>
            <a:endParaRPr lang="en-US" sz="2200" b="1" dirty="0" smtClean="0">
              <a:latin typeface="Arial" pitchFamily="34" charset="0"/>
              <a:ea typeface="Tahoma" pitchFamily="34" charset="0"/>
              <a:cs typeface="Arial" pitchFamily="34" charset="0"/>
            </a:endParaRPr>
          </a:p>
        </p:txBody>
      </p:sp>
    </p:spTree>
    <p:extLst>
      <p:ext uri="{BB962C8B-B14F-4D97-AF65-F5344CB8AC3E}">
        <p14:creationId xmlns:p14="http://schemas.microsoft.com/office/powerpoint/2010/main" xmlns="" val="120376307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sz="3100" dirty="0" smtClean="0">
                <a:solidFill>
                  <a:srgbClr val="000090"/>
                </a:solidFill>
              </a:rPr>
              <a:t>POPULA</a:t>
            </a:r>
            <a:r>
              <a:rPr lang="id-ID" sz="3100" dirty="0" smtClean="0">
                <a:solidFill>
                  <a:srgbClr val="000090"/>
                </a:solidFill>
              </a:rPr>
              <a:t>TION OF</a:t>
            </a:r>
            <a:r>
              <a:rPr lang="en-US" sz="3100" dirty="0" smtClean="0">
                <a:solidFill>
                  <a:srgbClr val="000090"/>
                </a:solidFill>
              </a:rPr>
              <a:t> </a:t>
            </a:r>
            <a:r>
              <a:rPr lang="id-ID" sz="3100" dirty="0" smtClean="0">
                <a:solidFill>
                  <a:srgbClr val="000090"/>
                </a:solidFill>
              </a:rPr>
              <a:t>SEVERAL COUNTRIES IN ASIA</a:t>
            </a:r>
            <a:r>
              <a:rPr lang="en-US" dirty="0" smtClean="0"/>
              <a:t/>
            </a:r>
            <a:br>
              <a:rPr lang="en-US" dirty="0" smtClean="0"/>
            </a:br>
            <a:endParaRPr lang="en-US" dirty="0"/>
          </a:p>
        </p:txBody>
      </p:sp>
      <p:sp>
        <p:nvSpPr>
          <p:cNvPr id="19459" name="Content Placeholder 2"/>
          <p:cNvSpPr>
            <a:spLocks noGrp="1"/>
          </p:cNvSpPr>
          <p:nvPr>
            <p:ph idx="1"/>
          </p:nvPr>
        </p:nvSpPr>
        <p:spPr>
          <a:xfrm>
            <a:off x="457200" y="1600200"/>
            <a:ext cx="5915000" cy="4495800"/>
          </a:xfrm>
        </p:spPr>
        <p:txBody>
          <a:bodyPr>
            <a:normAutofit lnSpcReduction="10000"/>
          </a:bodyPr>
          <a:lstStyle/>
          <a:p>
            <a:pPr eaLnBrk="1" hangingPunct="1">
              <a:lnSpc>
                <a:spcPct val="80000"/>
              </a:lnSpc>
            </a:pPr>
            <a:r>
              <a:rPr lang="en-US" sz="2200" dirty="0" err="1" smtClean="0"/>
              <a:t>Jepan</a:t>
            </a:r>
            <a:r>
              <a:rPr lang="en-US" sz="2200" dirty="0" smtClean="0"/>
              <a:t> :                          127,950,000 </a:t>
            </a:r>
          </a:p>
          <a:p>
            <a:pPr eaLnBrk="1" hangingPunct="1">
              <a:lnSpc>
                <a:spcPct val="80000"/>
              </a:lnSpc>
            </a:pPr>
            <a:r>
              <a:rPr lang="en-US" sz="2200" dirty="0" smtClean="0"/>
              <a:t>China :                        1,339,724,852</a:t>
            </a:r>
          </a:p>
          <a:p>
            <a:pPr eaLnBrk="1" hangingPunct="1">
              <a:lnSpc>
                <a:spcPct val="80000"/>
              </a:lnSpc>
            </a:pPr>
            <a:r>
              <a:rPr lang="en-US" sz="2200" dirty="0" smtClean="0"/>
              <a:t>South Korea :                   48,988,833 </a:t>
            </a:r>
          </a:p>
          <a:p>
            <a:pPr eaLnBrk="1" hangingPunct="1">
              <a:lnSpc>
                <a:spcPct val="80000"/>
              </a:lnSpc>
            </a:pPr>
            <a:r>
              <a:rPr lang="en-US" sz="2200" dirty="0" smtClean="0"/>
              <a:t>Taiwan :                          23,200,000 </a:t>
            </a:r>
          </a:p>
          <a:p>
            <a:pPr eaLnBrk="1" hangingPunct="1">
              <a:lnSpc>
                <a:spcPct val="80000"/>
              </a:lnSpc>
            </a:pPr>
            <a:r>
              <a:rPr lang="en-US" sz="2200" dirty="0" smtClean="0"/>
              <a:t>India :                         1,210,193,422</a:t>
            </a:r>
          </a:p>
          <a:p>
            <a:pPr eaLnBrk="1" hangingPunct="1">
              <a:lnSpc>
                <a:spcPct val="80000"/>
              </a:lnSpc>
            </a:pPr>
            <a:r>
              <a:rPr lang="en-US" sz="2200" dirty="0" smtClean="0"/>
              <a:t>Hong Kong                         7,097,600</a:t>
            </a:r>
          </a:p>
          <a:p>
            <a:pPr eaLnBrk="1" hangingPunct="1">
              <a:lnSpc>
                <a:spcPct val="80000"/>
              </a:lnSpc>
            </a:pPr>
            <a:r>
              <a:rPr lang="en-US" sz="2200" dirty="0" smtClean="0"/>
              <a:t>Thailand                           67,041,000</a:t>
            </a:r>
          </a:p>
          <a:p>
            <a:pPr eaLnBrk="1" hangingPunct="1">
              <a:lnSpc>
                <a:spcPct val="80000"/>
              </a:lnSpc>
            </a:pPr>
            <a:r>
              <a:rPr lang="en-US" sz="2200" dirty="0" smtClean="0">
                <a:solidFill>
                  <a:srgbClr val="FF0000"/>
                </a:solidFill>
              </a:rPr>
              <a:t>Indonesia</a:t>
            </a:r>
            <a:r>
              <a:rPr lang="en-US" sz="2200" dirty="0" smtClean="0"/>
              <a:t>                        </a:t>
            </a:r>
            <a:r>
              <a:rPr lang="en-US" sz="2200" dirty="0" smtClean="0">
                <a:solidFill>
                  <a:srgbClr val="FF0000"/>
                </a:solidFill>
              </a:rPr>
              <a:t>237,556,363</a:t>
            </a:r>
          </a:p>
          <a:p>
            <a:pPr eaLnBrk="1" hangingPunct="1">
              <a:lnSpc>
                <a:spcPct val="80000"/>
              </a:lnSpc>
            </a:pPr>
            <a:r>
              <a:rPr lang="en-US" sz="2200" dirty="0" smtClean="0"/>
              <a:t>Malaysia                           27,565,821</a:t>
            </a:r>
          </a:p>
          <a:p>
            <a:pPr eaLnBrk="1" hangingPunct="1">
              <a:lnSpc>
                <a:spcPct val="80000"/>
              </a:lnSpc>
            </a:pPr>
            <a:r>
              <a:rPr lang="en-US" sz="2200" dirty="0" smtClean="0"/>
              <a:t>Singapore                           5,076,700</a:t>
            </a:r>
          </a:p>
          <a:p>
            <a:pPr eaLnBrk="1" hangingPunct="1">
              <a:lnSpc>
                <a:spcPct val="80000"/>
              </a:lnSpc>
            </a:pPr>
            <a:r>
              <a:rPr lang="en-US" sz="2200" dirty="0" smtClean="0"/>
              <a:t>Filipina                             94,013,200</a:t>
            </a:r>
          </a:p>
          <a:p>
            <a:pPr eaLnBrk="1" hangingPunct="1">
              <a:lnSpc>
                <a:spcPct val="80000"/>
              </a:lnSpc>
            </a:pPr>
            <a:r>
              <a:rPr lang="en-US" sz="2200" dirty="0" smtClean="0"/>
              <a:t>Pakistan                         177,173,000</a:t>
            </a:r>
            <a:endParaRPr lang="id-ID" sz="2200" dirty="0" smtClean="0"/>
          </a:p>
          <a:p>
            <a:pPr marL="0" indent="0" eaLnBrk="1" hangingPunct="1">
              <a:lnSpc>
                <a:spcPct val="80000"/>
              </a:lnSpc>
              <a:buNone/>
            </a:pPr>
            <a:endParaRPr lang="id-ID" sz="2000" dirty="0" smtClean="0"/>
          </a:p>
          <a:p>
            <a:pPr marL="0" indent="0" eaLnBrk="1" hangingPunct="1">
              <a:lnSpc>
                <a:spcPct val="80000"/>
              </a:lnSpc>
              <a:buNone/>
            </a:pPr>
            <a:r>
              <a:rPr lang="en-US" sz="2000" dirty="0" err="1" smtClean="0"/>
              <a:t>Sumber</a:t>
            </a:r>
            <a:r>
              <a:rPr lang="en-US" sz="2000" dirty="0" smtClean="0"/>
              <a:t>: </a:t>
            </a:r>
            <a:r>
              <a:rPr lang="en-US" sz="2000" dirty="0" err="1"/>
              <a:t>Bahan</a:t>
            </a:r>
            <a:r>
              <a:rPr lang="en-US" sz="2000" dirty="0"/>
              <a:t> Tim </a:t>
            </a:r>
            <a:r>
              <a:rPr lang="en-US" sz="2000" dirty="0" err="1"/>
              <a:t>Ahli</a:t>
            </a:r>
            <a:r>
              <a:rPr lang="en-US" sz="2000" dirty="0"/>
              <a:t> </a:t>
            </a:r>
            <a:r>
              <a:rPr lang="en-US" sz="2000" dirty="0" err="1"/>
              <a:t>Paradigma</a:t>
            </a:r>
            <a:r>
              <a:rPr lang="en-US" sz="2000" dirty="0"/>
              <a:t> </a:t>
            </a:r>
            <a:r>
              <a:rPr lang="en-US" sz="2000" dirty="0" err="1"/>
              <a:t>Pendidikan</a:t>
            </a:r>
            <a:r>
              <a:rPr lang="en-US" sz="2000" dirty="0"/>
              <a:t> BSNP</a:t>
            </a:r>
          </a:p>
          <a:p>
            <a:pPr eaLnBrk="1" hangingPunct="1">
              <a:lnSpc>
                <a:spcPct val="80000"/>
              </a:lnSpc>
            </a:pPr>
            <a:endParaRPr lang="en-US" sz="2200" dirty="0" smtClean="0"/>
          </a:p>
          <a:p>
            <a:pPr eaLnBrk="1" hangingPunct="1">
              <a:lnSpc>
                <a:spcPct val="80000"/>
              </a:lnSpc>
            </a:pPr>
            <a:endParaRPr lang="en-US" sz="2200" dirty="0" smtClean="0"/>
          </a:p>
        </p:txBody>
      </p:sp>
      <p:pic>
        <p:nvPicPr>
          <p:cNvPr id="36868" name="Picture 4" descr="http://www.andriewongso.com/files/uploads/articles/Pertumbuhan%20Penduduk%20Dunia%20Berhenti%20Tahun%202050_2013-04-05%2014:26:02_jumlahpenduduk.jpg"/>
          <p:cNvPicPr>
            <a:picLocks noChangeAspect="1" noChangeArrowheads="1"/>
          </p:cNvPicPr>
          <p:nvPr/>
        </p:nvPicPr>
        <p:blipFill>
          <a:blip r:embed="rId3" cstate="print"/>
          <a:srcRect/>
          <a:stretch>
            <a:fillRect/>
          </a:stretch>
        </p:blipFill>
        <p:spPr bwMode="auto">
          <a:xfrm>
            <a:off x="5292080" y="1556792"/>
            <a:ext cx="3384376" cy="3672408"/>
          </a:xfrm>
          <a:prstGeom prst="rect">
            <a:avLst/>
          </a:prstGeom>
          <a:noFill/>
        </p:spPr>
      </p:pic>
    </p:spTree>
    <p:extLst>
      <p:ext uri="{BB962C8B-B14F-4D97-AF65-F5344CB8AC3E}">
        <p14:creationId xmlns:p14="http://schemas.microsoft.com/office/powerpoint/2010/main" xmlns="" val="173687286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Grp="1" noChangeAspect="1" noChangeArrowheads="1"/>
          </p:cNvPicPr>
          <p:nvPr>
            <p:ph idx="1"/>
          </p:nvPr>
        </p:nvPicPr>
        <p:blipFill>
          <a:blip r:embed="rId3" cstate="print"/>
          <a:srcRect/>
          <a:stretch>
            <a:fillRect/>
          </a:stretch>
        </p:blipFill>
        <p:spPr>
          <a:xfrm>
            <a:off x="0" y="609600"/>
            <a:ext cx="9056688" cy="6048375"/>
          </a:xfrm>
        </p:spPr>
      </p:pic>
      <p:pic>
        <p:nvPicPr>
          <p:cNvPr id="17411" name="Picture 3" descr="C:\Program Files (x86)\Microsoft Office\MEDIA\CAGCAT10\j0286034.wmf"/>
          <p:cNvPicPr>
            <a:picLocks noChangeAspect="1" noChangeArrowheads="1"/>
          </p:cNvPicPr>
          <p:nvPr/>
        </p:nvPicPr>
        <p:blipFill>
          <a:blip r:embed="rId4" cstate="print"/>
          <a:srcRect/>
          <a:stretch>
            <a:fillRect/>
          </a:stretch>
        </p:blipFill>
        <p:spPr bwMode="auto">
          <a:xfrm>
            <a:off x="4572000" y="4191000"/>
            <a:ext cx="230188" cy="222250"/>
          </a:xfrm>
          <a:prstGeom prst="rect">
            <a:avLst/>
          </a:prstGeom>
          <a:noFill/>
          <a:ln w="9525">
            <a:noFill/>
            <a:miter lim="800000"/>
            <a:headEnd/>
            <a:tailEnd/>
          </a:ln>
        </p:spPr>
      </p:pic>
      <p:pic>
        <p:nvPicPr>
          <p:cNvPr id="17412" name="Picture 3" descr="C:\Program Files (x86)\Microsoft Office\MEDIA\CAGCAT10\j0286034.wmf"/>
          <p:cNvPicPr>
            <a:picLocks noChangeAspect="1" noChangeArrowheads="1"/>
          </p:cNvPicPr>
          <p:nvPr/>
        </p:nvPicPr>
        <p:blipFill>
          <a:blip r:embed="rId4" cstate="print"/>
          <a:srcRect/>
          <a:stretch>
            <a:fillRect/>
          </a:stretch>
        </p:blipFill>
        <p:spPr bwMode="auto">
          <a:xfrm>
            <a:off x="4343400" y="4191000"/>
            <a:ext cx="230188" cy="222250"/>
          </a:xfrm>
          <a:prstGeom prst="rect">
            <a:avLst/>
          </a:prstGeom>
          <a:noFill/>
          <a:ln w="9525">
            <a:noFill/>
            <a:miter lim="800000"/>
            <a:headEnd/>
            <a:tailEnd/>
          </a:ln>
        </p:spPr>
      </p:pic>
      <p:pic>
        <p:nvPicPr>
          <p:cNvPr id="17413" name="Picture 3" descr="C:\Program Files (x86)\Microsoft Office\MEDIA\CAGCAT10\j0286034.wmf"/>
          <p:cNvPicPr>
            <a:picLocks noChangeAspect="1" noChangeArrowheads="1"/>
          </p:cNvPicPr>
          <p:nvPr/>
        </p:nvPicPr>
        <p:blipFill>
          <a:blip r:embed="rId4" cstate="print"/>
          <a:srcRect/>
          <a:stretch>
            <a:fillRect/>
          </a:stretch>
        </p:blipFill>
        <p:spPr bwMode="auto">
          <a:xfrm>
            <a:off x="5257800" y="4191000"/>
            <a:ext cx="230188" cy="222250"/>
          </a:xfrm>
          <a:prstGeom prst="rect">
            <a:avLst/>
          </a:prstGeom>
          <a:noFill/>
          <a:ln w="9525">
            <a:noFill/>
            <a:miter lim="800000"/>
            <a:headEnd/>
            <a:tailEnd/>
          </a:ln>
        </p:spPr>
      </p:pic>
      <p:pic>
        <p:nvPicPr>
          <p:cNvPr id="17414" name="Picture 3" descr="C:\Program Files (x86)\Microsoft Office\MEDIA\CAGCAT10\j0286034.wmf"/>
          <p:cNvPicPr>
            <a:picLocks noChangeAspect="1" noChangeArrowheads="1"/>
          </p:cNvPicPr>
          <p:nvPr/>
        </p:nvPicPr>
        <p:blipFill>
          <a:blip r:embed="rId4" cstate="print"/>
          <a:srcRect/>
          <a:stretch>
            <a:fillRect/>
          </a:stretch>
        </p:blipFill>
        <p:spPr bwMode="auto">
          <a:xfrm>
            <a:off x="5029200" y="4191000"/>
            <a:ext cx="230188" cy="222250"/>
          </a:xfrm>
          <a:prstGeom prst="rect">
            <a:avLst/>
          </a:prstGeom>
          <a:noFill/>
          <a:ln w="9525">
            <a:noFill/>
            <a:miter lim="800000"/>
            <a:headEnd/>
            <a:tailEnd/>
          </a:ln>
        </p:spPr>
      </p:pic>
      <p:pic>
        <p:nvPicPr>
          <p:cNvPr id="17415" name="Picture 3" descr="C:\Program Files (x86)\Microsoft Office\MEDIA\CAGCAT10\j0286034.wmf"/>
          <p:cNvPicPr>
            <a:picLocks noChangeAspect="1" noChangeArrowheads="1"/>
          </p:cNvPicPr>
          <p:nvPr/>
        </p:nvPicPr>
        <p:blipFill>
          <a:blip r:embed="rId4" cstate="print"/>
          <a:srcRect/>
          <a:stretch>
            <a:fillRect/>
          </a:stretch>
        </p:blipFill>
        <p:spPr bwMode="auto">
          <a:xfrm>
            <a:off x="5410200" y="4191000"/>
            <a:ext cx="230188" cy="222250"/>
          </a:xfrm>
          <a:prstGeom prst="rect">
            <a:avLst/>
          </a:prstGeom>
          <a:noFill/>
          <a:ln w="9525">
            <a:noFill/>
            <a:miter lim="800000"/>
            <a:headEnd/>
            <a:tailEnd/>
          </a:ln>
        </p:spPr>
      </p:pic>
      <p:pic>
        <p:nvPicPr>
          <p:cNvPr id="17416" name="Picture 3" descr="C:\Program Files (x86)\Microsoft Office\MEDIA\CAGCAT10\j0286034.wmf"/>
          <p:cNvPicPr>
            <a:picLocks noChangeAspect="1" noChangeArrowheads="1"/>
          </p:cNvPicPr>
          <p:nvPr/>
        </p:nvPicPr>
        <p:blipFill>
          <a:blip r:embed="rId4" cstate="print"/>
          <a:srcRect/>
          <a:stretch>
            <a:fillRect/>
          </a:stretch>
        </p:blipFill>
        <p:spPr bwMode="auto">
          <a:xfrm>
            <a:off x="4191000" y="4191000"/>
            <a:ext cx="230188" cy="222250"/>
          </a:xfrm>
          <a:prstGeom prst="rect">
            <a:avLst/>
          </a:prstGeom>
          <a:noFill/>
          <a:ln w="9525">
            <a:noFill/>
            <a:miter lim="800000"/>
            <a:headEnd/>
            <a:tailEnd/>
          </a:ln>
        </p:spPr>
      </p:pic>
      <p:pic>
        <p:nvPicPr>
          <p:cNvPr id="17417" name="Picture 3" descr="C:\Program Files (x86)\Microsoft Office\MEDIA\CAGCAT10\j0286034.wmf"/>
          <p:cNvPicPr>
            <a:picLocks noChangeAspect="1" noChangeArrowheads="1"/>
          </p:cNvPicPr>
          <p:nvPr/>
        </p:nvPicPr>
        <p:blipFill>
          <a:blip r:embed="rId4" cstate="print"/>
          <a:srcRect/>
          <a:stretch>
            <a:fillRect/>
          </a:stretch>
        </p:blipFill>
        <p:spPr bwMode="auto">
          <a:xfrm>
            <a:off x="2743200" y="2819400"/>
            <a:ext cx="230188" cy="222250"/>
          </a:xfrm>
          <a:prstGeom prst="rect">
            <a:avLst/>
          </a:prstGeom>
          <a:noFill/>
          <a:ln w="9525">
            <a:noFill/>
            <a:miter lim="800000"/>
            <a:headEnd/>
            <a:tailEnd/>
          </a:ln>
        </p:spPr>
      </p:pic>
      <p:pic>
        <p:nvPicPr>
          <p:cNvPr id="17418" name="Picture 3" descr="C:\Program Files (x86)\Microsoft Office\MEDIA\CAGCAT10\j0286034.wmf"/>
          <p:cNvPicPr>
            <a:picLocks noChangeAspect="1" noChangeArrowheads="1"/>
          </p:cNvPicPr>
          <p:nvPr/>
        </p:nvPicPr>
        <p:blipFill>
          <a:blip r:embed="rId4" cstate="print"/>
          <a:srcRect/>
          <a:stretch>
            <a:fillRect/>
          </a:stretch>
        </p:blipFill>
        <p:spPr bwMode="auto">
          <a:xfrm>
            <a:off x="2971800" y="2819400"/>
            <a:ext cx="230188" cy="222250"/>
          </a:xfrm>
          <a:prstGeom prst="rect">
            <a:avLst/>
          </a:prstGeom>
          <a:noFill/>
          <a:ln w="9525">
            <a:noFill/>
            <a:miter lim="800000"/>
            <a:headEnd/>
            <a:tailEnd/>
          </a:ln>
        </p:spPr>
      </p:pic>
      <p:pic>
        <p:nvPicPr>
          <p:cNvPr id="17419" name="Picture 3" descr="C:\Program Files (x86)\Microsoft Office\MEDIA\CAGCAT10\j0286034.wmf"/>
          <p:cNvPicPr>
            <a:picLocks noChangeAspect="1" noChangeArrowheads="1"/>
          </p:cNvPicPr>
          <p:nvPr/>
        </p:nvPicPr>
        <p:blipFill>
          <a:blip r:embed="rId4" cstate="print"/>
          <a:srcRect/>
          <a:stretch>
            <a:fillRect/>
          </a:stretch>
        </p:blipFill>
        <p:spPr bwMode="auto">
          <a:xfrm>
            <a:off x="3429000" y="2819400"/>
            <a:ext cx="230188" cy="222250"/>
          </a:xfrm>
          <a:prstGeom prst="rect">
            <a:avLst/>
          </a:prstGeom>
          <a:noFill/>
          <a:ln w="9525">
            <a:noFill/>
            <a:miter lim="800000"/>
            <a:headEnd/>
            <a:tailEnd/>
          </a:ln>
        </p:spPr>
      </p:pic>
      <p:pic>
        <p:nvPicPr>
          <p:cNvPr id="17420" name="Picture 3" descr="C:\Program Files (x86)\Microsoft Office\MEDIA\CAGCAT10\j0286034.wmf"/>
          <p:cNvPicPr>
            <a:picLocks noChangeAspect="1" noChangeArrowheads="1"/>
          </p:cNvPicPr>
          <p:nvPr/>
        </p:nvPicPr>
        <p:blipFill>
          <a:blip r:embed="rId4" cstate="print"/>
          <a:srcRect/>
          <a:stretch>
            <a:fillRect/>
          </a:stretch>
        </p:blipFill>
        <p:spPr bwMode="auto">
          <a:xfrm>
            <a:off x="3581400" y="2819400"/>
            <a:ext cx="230188" cy="222250"/>
          </a:xfrm>
          <a:prstGeom prst="rect">
            <a:avLst/>
          </a:prstGeom>
          <a:noFill/>
          <a:ln w="9525">
            <a:noFill/>
            <a:miter lim="800000"/>
            <a:headEnd/>
            <a:tailEnd/>
          </a:ln>
        </p:spPr>
      </p:pic>
      <p:pic>
        <p:nvPicPr>
          <p:cNvPr id="17421" name="Picture 3" descr="C:\Program Files (x86)\Microsoft Office\MEDIA\CAGCAT10\j0286034.wmf"/>
          <p:cNvPicPr>
            <a:picLocks noChangeAspect="1" noChangeArrowheads="1"/>
          </p:cNvPicPr>
          <p:nvPr/>
        </p:nvPicPr>
        <p:blipFill>
          <a:blip r:embed="rId4" cstate="print"/>
          <a:srcRect/>
          <a:stretch>
            <a:fillRect/>
          </a:stretch>
        </p:blipFill>
        <p:spPr bwMode="auto">
          <a:xfrm>
            <a:off x="4800600" y="4191000"/>
            <a:ext cx="230188" cy="222250"/>
          </a:xfrm>
          <a:prstGeom prst="rect">
            <a:avLst/>
          </a:prstGeom>
          <a:noFill/>
          <a:ln w="9525">
            <a:noFill/>
            <a:miter lim="800000"/>
            <a:headEnd/>
            <a:tailEnd/>
          </a:ln>
        </p:spPr>
      </p:pic>
      <p:pic>
        <p:nvPicPr>
          <p:cNvPr id="17422" name="Picture 3" descr="C:\Program Files (x86)\Microsoft Office\MEDIA\CAGCAT10\j0286034.wmf"/>
          <p:cNvPicPr>
            <a:picLocks noChangeAspect="1" noChangeArrowheads="1"/>
          </p:cNvPicPr>
          <p:nvPr/>
        </p:nvPicPr>
        <p:blipFill>
          <a:blip r:embed="rId4" cstate="print"/>
          <a:srcRect/>
          <a:stretch>
            <a:fillRect/>
          </a:stretch>
        </p:blipFill>
        <p:spPr bwMode="auto">
          <a:xfrm>
            <a:off x="3200400" y="2819400"/>
            <a:ext cx="230188" cy="222250"/>
          </a:xfrm>
          <a:prstGeom prst="rect">
            <a:avLst/>
          </a:prstGeom>
          <a:noFill/>
          <a:ln w="9525">
            <a:noFill/>
            <a:miter lim="800000"/>
            <a:headEnd/>
            <a:tailEnd/>
          </a:ln>
        </p:spPr>
      </p:pic>
      <p:pic>
        <p:nvPicPr>
          <p:cNvPr id="17423" name="Picture 3" descr="C:\Program Files (x86)\Microsoft Office\MEDIA\CAGCAT10\j0286034.wmf"/>
          <p:cNvPicPr>
            <a:picLocks noChangeAspect="1" noChangeArrowheads="1"/>
          </p:cNvPicPr>
          <p:nvPr/>
        </p:nvPicPr>
        <p:blipFill>
          <a:blip r:embed="rId4" cstate="print"/>
          <a:srcRect/>
          <a:stretch>
            <a:fillRect/>
          </a:stretch>
        </p:blipFill>
        <p:spPr bwMode="auto">
          <a:xfrm>
            <a:off x="5562600" y="3352800"/>
            <a:ext cx="230188" cy="222250"/>
          </a:xfrm>
          <a:prstGeom prst="rect">
            <a:avLst/>
          </a:prstGeom>
          <a:noFill/>
          <a:ln w="9525">
            <a:noFill/>
            <a:miter lim="800000"/>
            <a:headEnd/>
            <a:tailEnd/>
          </a:ln>
        </p:spPr>
      </p:pic>
      <p:pic>
        <p:nvPicPr>
          <p:cNvPr id="17424" name="Picture 3" descr="C:\Program Files (x86)\Microsoft Office\MEDIA\CAGCAT10\j0286034.wmf"/>
          <p:cNvPicPr>
            <a:picLocks noChangeAspect="1" noChangeArrowheads="1"/>
          </p:cNvPicPr>
          <p:nvPr/>
        </p:nvPicPr>
        <p:blipFill>
          <a:blip r:embed="rId4" cstate="print"/>
          <a:srcRect/>
          <a:stretch>
            <a:fillRect/>
          </a:stretch>
        </p:blipFill>
        <p:spPr bwMode="auto">
          <a:xfrm>
            <a:off x="7239000" y="4114800"/>
            <a:ext cx="230188" cy="222250"/>
          </a:xfrm>
          <a:prstGeom prst="rect">
            <a:avLst/>
          </a:prstGeom>
          <a:noFill/>
          <a:ln w="9525">
            <a:noFill/>
            <a:miter lim="800000"/>
            <a:headEnd/>
            <a:tailEnd/>
          </a:ln>
        </p:spPr>
      </p:pic>
      <p:pic>
        <p:nvPicPr>
          <p:cNvPr id="17425" name="Picture 3" descr="C:\Program Files (x86)\Microsoft Office\MEDIA\CAGCAT10\j0286034.wmf"/>
          <p:cNvPicPr>
            <a:picLocks noChangeAspect="1" noChangeArrowheads="1"/>
          </p:cNvPicPr>
          <p:nvPr/>
        </p:nvPicPr>
        <p:blipFill>
          <a:blip r:embed="rId4" cstate="print"/>
          <a:srcRect/>
          <a:stretch>
            <a:fillRect/>
          </a:stretch>
        </p:blipFill>
        <p:spPr bwMode="auto">
          <a:xfrm>
            <a:off x="1828800" y="3733800"/>
            <a:ext cx="230188" cy="222250"/>
          </a:xfrm>
          <a:prstGeom prst="rect">
            <a:avLst/>
          </a:prstGeom>
          <a:noFill/>
          <a:ln w="9525">
            <a:noFill/>
            <a:miter lim="800000"/>
            <a:headEnd/>
            <a:tailEnd/>
          </a:ln>
        </p:spPr>
      </p:pic>
      <p:pic>
        <p:nvPicPr>
          <p:cNvPr id="17426" name="Picture 3" descr="C:\Program Files (x86)\Microsoft Office\MEDIA\CAGCAT10\j0286034.wmf"/>
          <p:cNvPicPr>
            <a:picLocks noChangeAspect="1" noChangeArrowheads="1"/>
          </p:cNvPicPr>
          <p:nvPr/>
        </p:nvPicPr>
        <p:blipFill>
          <a:blip r:embed="rId4" cstate="print"/>
          <a:srcRect/>
          <a:stretch>
            <a:fillRect/>
          </a:stretch>
        </p:blipFill>
        <p:spPr bwMode="auto">
          <a:xfrm>
            <a:off x="1600200" y="3048000"/>
            <a:ext cx="230188" cy="222250"/>
          </a:xfrm>
          <a:prstGeom prst="rect">
            <a:avLst/>
          </a:prstGeom>
          <a:noFill/>
          <a:ln w="9525">
            <a:noFill/>
            <a:miter lim="800000"/>
            <a:headEnd/>
            <a:tailEnd/>
          </a:ln>
        </p:spPr>
      </p:pic>
      <p:pic>
        <p:nvPicPr>
          <p:cNvPr id="17427" name="Picture 3" descr="C:\Program Files (x86)\Microsoft Office\MEDIA\CAGCAT10\j0286034.wmf"/>
          <p:cNvPicPr>
            <a:picLocks noChangeAspect="1" noChangeArrowheads="1"/>
          </p:cNvPicPr>
          <p:nvPr/>
        </p:nvPicPr>
        <p:blipFill>
          <a:blip r:embed="rId4" cstate="print"/>
          <a:srcRect/>
          <a:stretch>
            <a:fillRect/>
          </a:stretch>
        </p:blipFill>
        <p:spPr bwMode="auto">
          <a:xfrm>
            <a:off x="1828800" y="3048000"/>
            <a:ext cx="230188" cy="222250"/>
          </a:xfrm>
          <a:prstGeom prst="rect">
            <a:avLst/>
          </a:prstGeom>
          <a:noFill/>
          <a:ln w="9525">
            <a:noFill/>
            <a:miter lim="800000"/>
            <a:headEnd/>
            <a:tailEnd/>
          </a:ln>
        </p:spPr>
      </p:pic>
      <p:pic>
        <p:nvPicPr>
          <p:cNvPr id="17428" name="Picture 3" descr="C:\Program Files (x86)\Microsoft Office\MEDIA\CAGCAT10\j0286034.wmf"/>
          <p:cNvPicPr>
            <a:picLocks noChangeAspect="1" noChangeArrowheads="1"/>
          </p:cNvPicPr>
          <p:nvPr/>
        </p:nvPicPr>
        <p:blipFill>
          <a:blip r:embed="rId4" cstate="print"/>
          <a:srcRect/>
          <a:stretch>
            <a:fillRect/>
          </a:stretch>
        </p:blipFill>
        <p:spPr bwMode="auto">
          <a:xfrm>
            <a:off x="685800" y="3048000"/>
            <a:ext cx="230188" cy="222250"/>
          </a:xfrm>
          <a:prstGeom prst="rect">
            <a:avLst/>
          </a:prstGeom>
          <a:noFill/>
          <a:ln w="9525">
            <a:noFill/>
            <a:miter lim="800000"/>
            <a:headEnd/>
            <a:tailEnd/>
          </a:ln>
        </p:spPr>
      </p:pic>
      <p:pic>
        <p:nvPicPr>
          <p:cNvPr id="17429" name="Picture 3" descr="C:\Program Files (x86)\Microsoft Office\MEDIA\CAGCAT10\j0286034.wmf"/>
          <p:cNvPicPr>
            <a:picLocks noChangeAspect="1" noChangeArrowheads="1"/>
          </p:cNvPicPr>
          <p:nvPr/>
        </p:nvPicPr>
        <p:blipFill>
          <a:blip r:embed="rId4" cstate="print"/>
          <a:srcRect/>
          <a:stretch>
            <a:fillRect/>
          </a:stretch>
        </p:blipFill>
        <p:spPr bwMode="auto">
          <a:xfrm>
            <a:off x="914400" y="3048000"/>
            <a:ext cx="230188" cy="222250"/>
          </a:xfrm>
          <a:prstGeom prst="rect">
            <a:avLst/>
          </a:prstGeom>
          <a:noFill/>
          <a:ln w="9525">
            <a:noFill/>
            <a:miter lim="800000"/>
            <a:headEnd/>
            <a:tailEnd/>
          </a:ln>
        </p:spPr>
      </p:pic>
      <p:pic>
        <p:nvPicPr>
          <p:cNvPr id="17430" name="Picture 3" descr="C:\Program Files (x86)\Microsoft Office\MEDIA\CAGCAT10\j0286034.wmf"/>
          <p:cNvPicPr>
            <a:picLocks noChangeAspect="1" noChangeArrowheads="1"/>
          </p:cNvPicPr>
          <p:nvPr/>
        </p:nvPicPr>
        <p:blipFill>
          <a:blip r:embed="rId4" cstate="print"/>
          <a:srcRect/>
          <a:stretch>
            <a:fillRect/>
          </a:stretch>
        </p:blipFill>
        <p:spPr bwMode="auto">
          <a:xfrm>
            <a:off x="457200" y="3048000"/>
            <a:ext cx="230188" cy="222250"/>
          </a:xfrm>
          <a:prstGeom prst="rect">
            <a:avLst/>
          </a:prstGeom>
          <a:noFill/>
          <a:ln w="9525">
            <a:noFill/>
            <a:miter lim="800000"/>
            <a:headEnd/>
            <a:tailEnd/>
          </a:ln>
        </p:spPr>
      </p:pic>
      <p:pic>
        <p:nvPicPr>
          <p:cNvPr id="17431" name="Picture 3" descr="C:\Program Files (x86)\Microsoft Office\MEDIA\CAGCAT10\j0286034.wmf"/>
          <p:cNvPicPr>
            <a:picLocks noChangeAspect="1" noChangeArrowheads="1"/>
          </p:cNvPicPr>
          <p:nvPr/>
        </p:nvPicPr>
        <p:blipFill>
          <a:blip r:embed="rId4" cstate="print"/>
          <a:srcRect/>
          <a:stretch>
            <a:fillRect/>
          </a:stretch>
        </p:blipFill>
        <p:spPr bwMode="auto">
          <a:xfrm>
            <a:off x="1371600" y="3048000"/>
            <a:ext cx="230188" cy="222250"/>
          </a:xfrm>
          <a:prstGeom prst="rect">
            <a:avLst/>
          </a:prstGeom>
          <a:noFill/>
          <a:ln w="9525">
            <a:noFill/>
            <a:miter lim="800000"/>
            <a:headEnd/>
            <a:tailEnd/>
          </a:ln>
        </p:spPr>
      </p:pic>
      <p:pic>
        <p:nvPicPr>
          <p:cNvPr id="17432" name="Picture 3" descr="C:\Program Files (x86)\Microsoft Office\MEDIA\CAGCAT10\j0286034.wmf"/>
          <p:cNvPicPr>
            <a:picLocks noChangeAspect="1" noChangeArrowheads="1"/>
          </p:cNvPicPr>
          <p:nvPr/>
        </p:nvPicPr>
        <p:blipFill>
          <a:blip r:embed="rId4" cstate="print"/>
          <a:srcRect/>
          <a:stretch>
            <a:fillRect/>
          </a:stretch>
        </p:blipFill>
        <p:spPr bwMode="auto">
          <a:xfrm>
            <a:off x="914400" y="3505200"/>
            <a:ext cx="230188" cy="222250"/>
          </a:xfrm>
          <a:prstGeom prst="rect">
            <a:avLst/>
          </a:prstGeom>
          <a:noFill/>
          <a:ln w="9525">
            <a:noFill/>
            <a:miter lim="800000"/>
            <a:headEnd/>
            <a:tailEnd/>
          </a:ln>
        </p:spPr>
      </p:pic>
      <p:pic>
        <p:nvPicPr>
          <p:cNvPr id="17433" name="Picture 3" descr="C:\Program Files (x86)\Microsoft Office\MEDIA\CAGCAT10\j0286034.wmf"/>
          <p:cNvPicPr>
            <a:picLocks noChangeAspect="1" noChangeArrowheads="1"/>
          </p:cNvPicPr>
          <p:nvPr/>
        </p:nvPicPr>
        <p:blipFill>
          <a:blip r:embed="rId4" cstate="print"/>
          <a:srcRect/>
          <a:stretch>
            <a:fillRect/>
          </a:stretch>
        </p:blipFill>
        <p:spPr bwMode="auto">
          <a:xfrm>
            <a:off x="914400" y="3276600"/>
            <a:ext cx="230188" cy="222250"/>
          </a:xfrm>
          <a:prstGeom prst="rect">
            <a:avLst/>
          </a:prstGeom>
          <a:noFill/>
          <a:ln w="9525">
            <a:noFill/>
            <a:miter lim="800000"/>
            <a:headEnd/>
            <a:tailEnd/>
          </a:ln>
        </p:spPr>
      </p:pic>
      <p:pic>
        <p:nvPicPr>
          <p:cNvPr id="17434" name="Picture 3" descr="C:\Program Files (x86)\Microsoft Office\MEDIA\CAGCAT10\j0286034.wmf"/>
          <p:cNvPicPr>
            <a:picLocks noChangeAspect="1" noChangeArrowheads="1"/>
          </p:cNvPicPr>
          <p:nvPr/>
        </p:nvPicPr>
        <p:blipFill>
          <a:blip r:embed="rId4" cstate="print"/>
          <a:srcRect/>
          <a:stretch>
            <a:fillRect/>
          </a:stretch>
        </p:blipFill>
        <p:spPr bwMode="auto">
          <a:xfrm>
            <a:off x="1371600" y="3276600"/>
            <a:ext cx="228600" cy="220663"/>
          </a:xfrm>
          <a:prstGeom prst="rect">
            <a:avLst/>
          </a:prstGeom>
          <a:noFill/>
          <a:ln w="9525">
            <a:noFill/>
            <a:miter lim="800000"/>
            <a:headEnd/>
            <a:tailEnd/>
          </a:ln>
        </p:spPr>
      </p:pic>
      <p:pic>
        <p:nvPicPr>
          <p:cNvPr id="17435" name="Picture 3" descr="C:\Program Files (x86)\Microsoft Office\MEDIA\CAGCAT10\j0286034.wmf"/>
          <p:cNvPicPr>
            <a:picLocks noChangeAspect="1" noChangeArrowheads="1"/>
          </p:cNvPicPr>
          <p:nvPr/>
        </p:nvPicPr>
        <p:blipFill>
          <a:blip r:embed="rId4" cstate="print"/>
          <a:srcRect/>
          <a:stretch>
            <a:fillRect/>
          </a:stretch>
        </p:blipFill>
        <p:spPr bwMode="auto">
          <a:xfrm>
            <a:off x="1828800" y="3276600"/>
            <a:ext cx="230188" cy="222250"/>
          </a:xfrm>
          <a:prstGeom prst="rect">
            <a:avLst/>
          </a:prstGeom>
          <a:noFill/>
          <a:ln w="9525">
            <a:noFill/>
            <a:miter lim="800000"/>
            <a:headEnd/>
            <a:tailEnd/>
          </a:ln>
        </p:spPr>
      </p:pic>
      <p:pic>
        <p:nvPicPr>
          <p:cNvPr id="17436" name="Picture 3" descr="C:\Program Files (x86)\Microsoft Office\MEDIA\CAGCAT10\j0286034.wmf"/>
          <p:cNvPicPr>
            <a:picLocks noChangeAspect="1" noChangeArrowheads="1"/>
          </p:cNvPicPr>
          <p:nvPr/>
        </p:nvPicPr>
        <p:blipFill>
          <a:blip r:embed="rId4" cstate="print"/>
          <a:srcRect/>
          <a:stretch>
            <a:fillRect/>
          </a:stretch>
        </p:blipFill>
        <p:spPr bwMode="auto">
          <a:xfrm>
            <a:off x="1600200" y="3276600"/>
            <a:ext cx="230188" cy="222250"/>
          </a:xfrm>
          <a:prstGeom prst="rect">
            <a:avLst/>
          </a:prstGeom>
          <a:noFill/>
          <a:ln w="9525">
            <a:noFill/>
            <a:miter lim="800000"/>
            <a:headEnd/>
            <a:tailEnd/>
          </a:ln>
        </p:spPr>
      </p:pic>
      <p:pic>
        <p:nvPicPr>
          <p:cNvPr id="17437" name="Picture 3" descr="C:\Program Files (x86)\Microsoft Office\MEDIA\CAGCAT10\j0286034.wmf"/>
          <p:cNvPicPr>
            <a:picLocks noChangeAspect="1" noChangeArrowheads="1"/>
          </p:cNvPicPr>
          <p:nvPr/>
        </p:nvPicPr>
        <p:blipFill>
          <a:blip r:embed="rId4" cstate="print"/>
          <a:srcRect/>
          <a:stretch>
            <a:fillRect/>
          </a:stretch>
        </p:blipFill>
        <p:spPr bwMode="auto">
          <a:xfrm>
            <a:off x="1600200" y="3505200"/>
            <a:ext cx="230188" cy="222250"/>
          </a:xfrm>
          <a:prstGeom prst="rect">
            <a:avLst/>
          </a:prstGeom>
          <a:noFill/>
          <a:ln w="9525">
            <a:noFill/>
            <a:miter lim="800000"/>
            <a:headEnd/>
            <a:tailEnd/>
          </a:ln>
        </p:spPr>
      </p:pic>
      <p:pic>
        <p:nvPicPr>
          <p:cNvPr id="17438" name="Picture 3" descr="C:\Program Files (x86)\Microsoft Office\MEDIA\CAGCAT10\j0286034.wmf"/>
          <p:cNvPicPr>
            <a:picLocks noChangeAspect="1" noChangeArrowheads="1"/>
          </p:cNvPicPr>
          <p:nvPr/>
        </p:nvPicPr>
        <p:blipFill>
          <a:blip r:embed="rId4" cstate="print"/>
          <a:srcRect/>
          <a:stretch>
            <a:fillRect/>
          </a:stretch>
        </p:blipFill>
        <p:spPr bwMode="auto">
          <a:xfrm>
            <a:off x="1828800" y="3505200"/>
            <a:ext cx="230188" cy="222250"/>
          </a:xfrm>
          <a:prstGeom prst="rect">
            <a:avLst/>
          </a:prstGeom>
          <a:noFill/>
          <a:ln w="9525">
            <a:noFill/>
            <a:miter lim="800000"/>
            <a:headEnd/>
            <a:tailEnd/>
          </a:ln>
        </p:spPr>
      </p:pic>
      <p:pic>
        <p:nvPicPr>
          <p:cNvPr id="17439" name="Picture 3" descr="C:\Program Files (x86)\Microsoft Office\MEDIA\CAGCAT10\j0286034.wmf"/>
          <p:cNvPicPr>
            <a:picLocks noChangeAspect="1" noChangeArrowheads="1"/>
          </p:cNvPicPr>
          <p:nvPr/>
        </p:nvPicPr>
        <p:blipFill>
          <a:blip r:embed="rId4" cstate="print"/>
          <a:srcRect/>
          <a:stretch>
            <a:fillRect/>
          </a:stretch>
        </p:blipFill>
        <p:spPr bwMode="auto">
          <a:xfrm>
            <a:off x="1143000" y="3276600"/>
            <a:ext cx="230188" cy="222250"/>
          </a:xfrm>
          <a:prstGeom prst="rect">
            <a:avLst/>
          </a:prstGeom>
          <a:noFill/>
          <a:ln w="9525">
            <a:noFill/>
            <a:miter lim="800000"/>
            <a:headEnd/>
            <a:tailEnd/>
          </a:ln>
        </p:spPr>
      </p:pic>
      <p:pic>
        <p:nvPicPr>
          <p:cNvPr id="17440" name="Picture 3" descr="C:\Program Files (x86)\Microsoft Office\MEDIA\CAGCAT10\j0286034.wmf"/>
          <p:cNvPicPr>
            <a:picLocks noChangeAspect="1" noChangeArrowheads="1"/>
          </p:cNvPicPr>
          <p:nvPr/>
        </p:nvPicPr>
        <p:blipFill>
          <a:blip r:embed="rId4" cstate="print"/>
          <a:srcRect/>
          <a:stretch>
            <a:fillRect/>
          </a:stretch>
        </p:blipFill>
        <p:spPr bwMode="auto">
          <a:xfrm>
            <a:off x="1143000" y="3505200"/>
            <a:ext cx="230188" cy="222250"/>
          </a:xfrm>
          <a:prstGeom prst="rect">
            <a:avLst/>
          </a:prstGeom>
          <a:noFill/>
          <a:ln w="9525">
            <a:noFill/>
            <a:miter lim="800000"/>
            <a:headEnd/>
            <a:tailEnd/>
          </a:ln>
        </p:spPr>
      </p:pic>
      <p:pic>
        <p:nvPicPr>
          <p:cNvPr id="17441" name="Picture 3" descr="C:\Program Files (x86)\Microsoft Office\MEDIA\CAGCAT10\j0286034.wmf"/>
          <p:cNvPicPr>
            <a:picLocks noChangeAspect="1" noChangeArrowheads="1"/>
          </p:cNvPicPr>
          <p:nvPr/>
        </p:nvPicPr>
        <p:blipFill>
          <a:blip r:embed="rId4" cstate="print"/>
          <a:srcRect/>
          <a:stretch>
            <a:fillRect/>
          </a:stretch>
        </p:blipFill>
        <p:spPr bwMode="auto">
          <a:xfrm>
            <a:off x="457200" y="3276600"/>
            <a:ext cx="228600" cy="220663"/>
          </a:xfrm>
          <a:prstGeom prst="rect">
            <a:avLst/>
          </a:prstGeom>
          <a:noFill/>
          <a:ln w="9525">
            <a:noFill/>
            <a:miter lim="800000"/>
            <a:headEnd/>
            <a:tailEnd/>
          </a:ln>
        </p:spPr>
      </p:pic>
      <p:pic>
        <p:nvPicPr>
          <p:cNvPr id="17442" name="Picture 3" descr="C:\Program Files (x86)\Microsoft Office\MEDIA\CAGCAT10\j0286034.wmf"/>
          <p:cNvPicPr>
            <a:picLocks noChangeAspect="1" noChangeArrowheads="1"/>
          </p:cNvPicPr>
          <p:nvPr/>
        </p:nvPicPr>
        <p:blipFill>
          <a:blip r:embed="rId4" cstate="print"/>
          <a:srcRect/>
          <a:stretch>
            <a:fillRect/>
          </a:stretch>
        </p:blipFill>
        <p:spPr bwMode="auto">
          <a:xfrm>
            <a:off x="1143000" y="3048000"/>
            <a:ext cx="228600" cy="220663"/>
          </a:xfrm>
          <a:prstGeom prst="rect">
            <a:avLst/>
          </a:prstGeom>
          <a:noFill/>
          <a:ln w="9525">
            <a:noFill/>
            <a:miter lim="800000"/>
            <a:headEnd/>
            <a:tailEnd/>
          </a:ln>
        </p:spPr>
      </p:pic>
      <p:pic>
        <p:nvPicPr>
          <p:cNvPr id="17443" name="Picture 3" descr="C:\Program Files (x86)\Microsoft Office\MEDIA\CAGCAT10\j0286034.wmf"/>
          <p:cNvPicPr>
            <a:picLocks noChangeAspect="1" noChangeArrowheads="1"/>
          </p:cNvPicPr>
          <p:nvPr/>
        </p:nvPicPr>
        <p:blipFill>
          <a:blip r:embed="rId4" cstate="print"/>
          <a:srcRect/>
          <a:stretch>
            <a:fillRect/>
          </a:stretch>
        </p:blipFill>
        <p:spPr bwMode="auto">
          <a:xfrm>
            <a:off x="685800" y="3276600"/>
            <a:ext cx="228600" cy="220663"/>
          </a:xfrm>
          <a:prstGeom prst="rect">
            <a:avLst/>
          </a:prstGeom>
          <a:noFill/>
          <a:ln w="9525">
            <a:noFill/>
            <a:miter lim="800000"/>
            <a:headEnd/>
            <a:tailEnd/>
          </a:ln>
        </p:spPr>
      </p:pic>
      <p:pic>
        <p:nvPicPr>
          <p:cNvPr id="17444" name="Picture 3" descr="C:\Program Files (x86)\Microsoft Office\MEDIA\CAGCAT10\j0286034.wmf"/>
          <p:cNvPicPr>
            <a:picLocks noChangeAspect="1" noChangeArrowheads="1"/>
          </p:cNvPicPr>
          <p:nvPr/>
        </p:nvPicPr>
        <p:blipFill>
          <a:blip r:embed="rId4" cstate="print"/>
          <a:srcRect/>
          <a:stretch>
            <a:fillRect/>
          </a:stretch>
        </p:blipFill>
        <p:spPr bwMode="auto">
          <a:xfrm>
            <a:off x="457200" y="3505200"/>
            <a:ext cx="230188" cy="222250"/>
          </a:xfrm>
          <a:prstGeom prst="rect">
            <a:avLst/>
          </a:prstGeom>
          <a:noFill/>
          <a:ln w="9525">
            <a:noFill/>
            <a:miter lim="800000"/>
            <a:headEnd/>
            <a:tailEnd/>
          </a:ln>
        </p:spPr>
      </p:pic>
      <p:pic>
        <p:nvPicPr>
          <p:cNvPr id="17445" name="Picture 3" descr="C:\Program Files (x86)\Microsoft Office\MEDIA\CAGCAT10\j0286034.wmf"/>
          <p:cNvPicPr>
            <a:picLocks noChangeAspect="1" noChangeArrowheads="1"/>
          </p:cNvPicPr>
          <p:nvPr/>
        </p:nvPicPr>
        <p:blipFill>
          <a:blip r:embed="rId4" cstate="print"/>
          <a:srcRect/>
          <a:stretch>
            <a:fillRect/>
          </a:stretch>
        </p:blipFill>
        <p:spPr bwMode="auto">
          <a:xfrm>
            <a:off x="1371600" y="3505200"/>
            <a:ext cx="228600" cy="220663"/>
          </a:xfrm>
          <a:prstGeom prst="rect">
            <a:avLst/>
          </a:prstGeom>
          <a:noFill/>
          <a:ln w="9525">
            <a:noFill/>
            <a:miter lim="800000"/>
            <a:headEnd/>
            <a:tailEnd/>
          </a:ln>
        </p:spPr>
      </p:pic>
      <p:pic>
        <p:nvPicPr>
          <p:cNvPr id="17446" name="Picture 3" descr="C:\Program Files (x86)\Microsoft Office\MEDIA\CAGCAT10\j0286034.wmf"/>
          <p:cNvPicPr>
            <a:picLocks noChangeAspect="1" noChangeArrowheads="1"/>
          </p:cNvPicPr>
          <p:nvPr/>
        </p:nvPicPr>
        <p:blipFill>
          <a:blip r:embed="rId4" cstate="print"/>
          <a:srcRect/>
          <a:stretch>
            <a:fillRect/>
          </a:stretch>
        </p:blipFill>
        <p:spPr bwMode="auto">
          <a:xfrm>
            <a:off x="685800" y="3505200"/>
            <a:ext cx="230188" cy="222250"/>
          </a:xfrm>
          <a:prstGeom prst="rect">
            <a:avLst/>
          </a:prstGeom>
          <a:noFill/>
          <a:ln w="9525">
            <a:noFill/>
            <a:miter lim="800000"/>
            <a:headEnd/>
            <a:tailEnd/>
          </a:ln>
        </p:spPr>
      </p:pic>
      <p:pic>
        <p:nvPicPr>
          <p:cNvPr id="17447" name="Picture 3" descr="C:\Program Files (x86)\Microsoft Office\MEDIA\CAGCAT10\j0286034.wmf"/>
          <p:cNvPicPr>
            <a:picLocks noChangeAspect="1" noChangeArrowheads="1"/>
          </p:cNvPicPr>
          <p:nvPr/>
        </p:nvPicPr>
        <p:blipFill>
          <a:blip r:embed="rId4" cstate="print"/>
          <a:srcRect/>
          <a:stretch>
            <a:fillRect/>
          </a:stretch>
        </p:blipFill>
        <p:spPr bwMode="auto">
          <a:xfrm>
            <a:off x="2362200" y="4572000"/>
            <a:ext cx="230188" cy="222250"/>
          </a:xfrm>
          <a:prstGeom prst="rect">
            <a:avLst/>
          </a:prstGeom>
          <a:noFill/>
          <a:ln w="9525">
            <a:noFill/>
            <a:miter lim="800000"/>
            <a:headEnd/>
            <a:tailEnd/>
          </a:ln>
        </p:spPr>
      </p:pic>
      <p:pic>
        <p:nvPicPr>
          <p:cNvPr id="17448" name="Picture 3" descr="C:\Program Files (x86)\Microsoft Office\MEDIA\CAGCAT10\j0286034.wmf"/>
          <p:cNvPicPr>
            <a:picLocks noChangeAspect="1" noChangeArrowheads="1"/>
          </p:cNvPicPr>
          <p:nvPr/>
        </p:nvPicPr>
        <p:blipFill>
          <a:blip r:embed="rId4" cstate="print"/>
          <a:srcRect/>
          <a:stretch>
            <a:fillRect/>
          </a:stretch>
        </p:blipFill>
        <p:spPr bwMode="auto">
          <a:xfrm>
            <a:off x="2590800" y="4572000"/>
            <a:ext cx="230188" cy="222250"/>
          </a:xfrm>
          <a:prstGeom prst="rect">
            <a:avLst/>
          </a:prstGeom>
          <a:noFill/>
          <a:ln w="9525">
            <a:noFill/>
            <a:miter lim="800000"/>
            <a:headEnd/>
            <a:tailEnd/>
          </a:ln>
        </p:spPr>
      </p:pic>
      <p:pic>
        <p:nvPicPr>
          <p:cNvPr id="17449" name="Picture 3" descr="C:\Program Files (x86)\Microsoft Office\MEDIA\CAGCAT10\j0286034.wmf"/>
          <p:cNvPicPr>
            <a:picLocks noChangeAspect="1" noChangeArrowheads="1"/>
          </p:cNvPicPr>
          <p:nvPr/>
        </p:nvPicPr>
        <p:blipFill>
          <a:blip r:embed="rId4" cstate="print"/>
          <a:srcRect/>
          <a:stretch>
            <a:fillRect/>
          </a:stretch>
        </p:blipFill>
        <p:spPr bwMode="auto">
          <a:xfrm>
            <a:off x="2133600" y="5943600"/>
            <a:ext cx="230188" cy="222250"/>
          </a:xfrm>
          <a:prstGeom prst="rect">
            <a:avLst/>
          </a:prstGeom>
          <a:noFill/>
          <a:ln w="9525">
            <a:noFill/>
            <a:miter lim="800000"/>
            <a:headEnd/>
            <a:tailEnd/>
          </a:ln>
        </p:spPr>
      </p:pic>
      <p:pic>
        <p:nvPicPr>
          <p:cNvPr id="17450" name="Picture 3" descr="C:\Program Files (x86)\Microsoft Office\MEDIA\CAGCAT10\j0286034.wmf"/>
          <p:cNvPicPr>
            <a:picLocks noChangeAspect="1" noChangeArrowheads="1"/>
          </p:cNvPicPr>
          <p:nvPr/>
        </p:nvPicPr>
        <p:blipFill>
          <a:blip r:embed="rId4" cstate="print"/>
          <a:srcRect/>
          <a:stretch>
            <a:fillRect/>
          </a:stretch>
        </p:blipFill>
        <p:spPr bwMode="auto">
          <a:xfrm>
            <a:off x="2819400" y="4572000"/>
            <a:ext cx="230188" cy="222250"/>
          </a:xfrm>
          <a:prstGeom prst="rect">
            <a:avLst/>
          </a:prstGeom>
          <a:noFill/>
          <a:ln w="9525">
            <a:noFill/>
            <a:miter lim="800000"/>
            <a:headEnd/>
            <a:tailEnd/>
          </a:ln>
        </p:spPr>
      </p:pic>
      <p:pic>
        <p:nvPicPr>
          <p:cNvPr id="17451" name="Picture 3" descr="C:\Program Files (x86)\Microsoft Office\MEDIA\CAGCAT10\j0286034.wmf"/>
          <p:cNvPicPr>
            <a:picLocks noChangeAspect="1" noChangeArrowheads="1"/>
          </p:cNvPicPr>
          <p:nvPr/>
        </p:nvPicPr>
        <p:blipFill>
          <a:blip r:embed="rId4" cstate="print"/>
          <a:srcRect/>
          <a:stretch>
            <a:fillRect/>
          </a:stretch>
        </p:blipFill>
        <p:spPr bwMode="auto">
          <a:xfrm>
            <a:off x="3048000" y="4572000"/>
            <a:ext cx="230188" cy="222250"/>
          </a:xfrm>
          <a:prstGeom prst="rect">
            <a:avLst/>
          </a:prstGeom>
          <a:noFill/>
          <a:ln w="9525">
            <a:noFill/>
            <a:miter lim="800000"/>
            <a:headEnd/>
            <a:tailEnd/>
          </a:ln>
        </p:spPr>
      </p:pic>
      <p:pic>
        <p:nvPicPr>
          <p:cNvPr id="17452" name="Picture 3" descr="C:\Program Files (x86)\Microsoft Office\MEDIA\CAGCAT10\j0286034.wmf"/>
          <p:cNvPicPr>
            <a:picLocks noChangeAspect="1" noChangeArrowheads="1"/>
          </p:cNvPicPr>
          <p:nvPr/>
        </p:nvPicPr>
        <p:blipFill>
          <a:blip r:embed="rId4" cstate="print"/>
          <a:srcRect/>
          <a:stretch>
            <a:fillRect/>
          </a:stretch>
        </p:blipFill>
        <p:spPr bwMode="auto">
          <a:xfrm>
            <a:off x="3505200" y="4572000"/>
            <a:ext cx="230188" cy="222250"/>
          </a:xfrm>
          <a:prstGeom prst="rect">
            <a:avLst/>
          </a:prstGeom>
          <a:noFill/>
          <a:ln w="9525">
            <a:noFill/>
            <a:miter lim="800000"/>
            <a:headEnd/>
            <a:tailEnd/>
          </a:ln>
        </p:spPr>
      </p:pic>
      <p:pic>
        <p:nvPicPr>
          <p:cNvPr id="17453" name="Picture 3" descr="C:\Program Files (x86)\Microsoft Office\MEDIA\CAGCAT10\j0286034.wmf"/>
          <p:cNvPicPr>
            <a:picLocks noChangeAspect="1" noChangeArrowheads="1"/>
          </p:cNvPicPr>
          <p:nvPr/>
        </p:nvPicPr>
        <p:blipFill>
          <a:blip r:embed="rId4" cstate="print"/>
          <a:srcRect/>
          <a:stretch>
            <a:fillRect/>
          </a:stretch>
        </p:blipFill>
        <p:spPr bwMode="auto">
          <a:xfrm>
            <a:off x="2133600" y="4800600"/>
            <a:ext cx="230188" cy="222250"/>
          </a:xfrm>
          <a:prstGeom prst="rect">
            <a:avLst/>
          </a:prstGeom>
          <a:noFill/>
          <a:ln w="9525">
            <a:noFill/>
            <a:miter lim="800000"/>
            <a:headEnd/>
            <a:tailEnd/>
          </a:ln>
        </p:spPr>
      </p:pic>
      <p:pic>
        <p:nvPicPr>
          <p:cNvPr id="17454" name="Picture 3" descr="C:\Program Files (x86)\Microsoft Office\MEDIA\CAGCAT10\j0286034.wmf"/>
          <p:cNvPicPr>
            <a:picLocks noChangeAspect="1" noChangeArrowheads="1"/>
          </p:cNvPicPr>
          <p:nvPr/>
        </p:nvPicPr>
        <p:blipFill>
          <a:blip r:embed="rId4" cstate="print"/>
          <a:srcRect/>
          <a:stretch>
            <a:fillRect/>
          </a:stretch>
        </p:blipFill>
        <p:spPr bwMode="auto">
          <a:xfrm>
            <a:off x="2819400" y="5715000"/>
            <a:ext cx="238125" cy="228600"/>
          </a:xfrm>
          <a:prstGeom prst="rect">
            <a:avLst/>
          </a:prstGeom>
          <a:noFill/>
          <a:ln w="9525">
            <a:noFill/>
            <a:miter lim="800000"/>
            <a:headEnd/>
            <a:tailEnd/>
          </a:ln>
        </p:spPr>
      </p:pic>
      <p:pic>
        <p:nvPicPr>
          <p:cNvPr id="17455" name="Picture 3" descr="C:\Program Files (x86)\Microsoft Office\MEDIA\CAGCAT10\j0286034.wmf"/>
          <p:cNvPicPr>
            <a:picLocks noChangeAspect="1" noChangeArrowheads="1"/>
          </p:cNvPicPr>
          <p:nvPr/>
        </p:nvPicPr>
        <p:blipFill>
          <a:blip r:embed="rId4" cstate="print"/>
          <a:srcRect/>
          <a:stretch>
            <a:fillRect/>
          </a:stretch>
        </p:blipFill>
        <p:spPr bwMode="auto">
          <a:xfrm>
            <a:off x="2590800" y="4800600"/>
            <a:ext cx="230188" cy="222250"/>
          </a:xfrm>
          <a:prstGeom prst="rect">
            <a:avLst/>
          </a:prstGeom>
          <a:noFill/>
          <a:ln w="9525">
            <a:noFill/>
            <a:miter lim="800000"/>
            <a:headEnd/>
            <a:tailEnd/>
          </a:ln>
        </p:spPr>
      </p:pic>
      <p:pic>
        <p:nvPicPr>
          <p:cNvPr id="17456" name="Picture 3" descr="C:\Program Files (x86)\Microsoft Office\MEDIA\CAGCAT10\j0286034.wmf"/>
          <p:cNvPicPr>
            <a:picLocks noChangeAspect="1" noChangeArrowheads="1"/>
          </p:cNvPicPr>
          <p:nvPr/>
        </p:nvPicPr>
        <p:blipFill>
          <a:blip r:embed="rId4" cstate="print"/>
          <a:srcRect/>
          <a:stretch>
            <a:fillRect/>
          </a:stretch>
        </p:blipFill>
        <p:spPr bwMode="auto">
          <a:xfrm>
            <a:off x="2819400" y="4800600"/>
            <a:ext cx="230188" cy="222250"/>
          </a:xfrm>
          <a:prstGeom prst="rect">
            <a:avLst/>
          </a:prstGeom>
          <a:noFill/>
          <a:ln w="9525">
            <a:noFill/>
            <a:miter lim="800000"/>
            <a:headEnd/>
            <a:tailEnd/>
          </a:ln>
        </p:spPr>
      </p:pic>
      <p:pic>
        <p:nvPicPr>
          <p:cNvPr id="17457" name="Picture 3" descr="C:\Program Files (x86)\Microsoft Office\MEDIA\CAGCAT10\j0286034.wmf"/>
          <p:cNvPicPr>
            <a:picLocks noChangeAspect="1" noChangeArrowheads="1"/>
          </p:cNvPicPr>
          <p:nvPr/>
        </p:nvPicPr>
        <p:blipFill>
          <a:blip r:embed="rId4" cstate="print"/>
          <a:srcRect/>
          <a:stretch>
            <a:fillRect/>
          </a:stretch>
        </p:blipFill>
        <p:spPr bwMode="auto">
          <a:xfrm>
            <a:off x="2362200" y="4800600"/>
            <a:ext cx="230188" cy="222250"/>
          </a:xfrm>
          <a:prstGeom prst="rect">
            <a:avLst/>
          </a:prstGeom>
          <a:noFill/>
          <a:ln w="9525">
            <a:noFill/>
            <a:miter lim="800000"/>
            <a:headEnd/>
            <a:tailEnd/>
          </a:ln>
        </p:spPr>
      </p:pic>
      <p:pic>
        <p:nvPicPr>
          <p:cNvPr id="17458" name="Picture 3" descr="C:\Program Files (x86)\Microsoft Office\MEDIA\CAGCAT10\j0286034.wmf"/>
          <p:cNvPicPr>
            <a:picLocks noChangeAspect="1" noChangeArrowheads="1"/>
          </p:cNvPicPr>
          <p:nvPr/>
        </p:nvPicPr>
        <p:blipFill>
          <a:blip r:embed="rId4" cstate="print"/>
          <a:srcRect/>
          <a:stretch>
            <a:fillRect/>
          </a:stretch>
        </p:blipFill>
        <p:spPr bwMode="auto">
          <a:xfrm>
            <a:off x="3276600" y="4800600"/>
            <a:ext cx="230188" cy="222250"/>
          </a:xfrm>
          <a:prstGeom prst="rect">
            <a:avLst/>
          </a:prstGeom>
          <a:noFill/>
          <a:ln w="9525">
            <a:noFill/>
            <a:miter lim="800000"/>
            <a:headEnd/>
            <a:tailEnd/>
          </a:ln>
        </p:spPr>
      </p:pic>
      <p:pic>
        <p:nvPicPr>
          <p:cNvPr id="17459" name="Picture 3" descr="C:\Program Files (x86)\Microsoft Office\MEDIA\CAGCAT10\j0286034.wmf"/>
          <p:cNvPicPr>
            <a:picLocks noChangeAspect="1" noChangeArrowheads="1"/>
          </p:cNvPicPr>
          <p:nvPr/>
        </p:nvPicPr>
        <p:blipFill>
          <a:blip r:embed="rId4" cstate="print"/>
          <a:srcRect/>
          <a:stretch>
            <a:fillRect/>
          </a:stretch>
        </p:blipFill>
        <p:spPr bwMode="auto">
          <a:xfrm>
            <a:off x="2133600" y="5715000"/>
            <a:ext cx="230188" cy="222250"/>
          </a:xfrm>
          <a:prstGeom prst="rect">
            <a:avLst/>
          </a:prstGeom>
          <a:noFill/>
          <a:ln w="9525">
            <a:noFill/>
            <a:miter lim="800000"/>
            <a:headEnd/>
            <a:tailEnd/>
          </a:ln>
        </p:spPr>
      </p:pic>
      <p:pic>
        <p:nvPicPr>
          <p:cNvPr id="17460" name="Picture 3" descr="C:\Program Files (x86)\Microsoft Office\MEDIA\CAGCAT10\j0286034.wmf"/>
          <p:cNvPicPr>
            <a:picLocks noChangeAspect="1" noChangeArrowheads="1"/>
          </p:cNvPicPr>
          <p:nvPr/>
        </p:nvPicPr>
        <p:blipFill>
          <a:blip r:embed="rId4" cstate="print"/>
          <a:srcRect/>
          <a:stretch>
            <a:fillRect/>
          </a:stretch>
        </p:blipFill>
        <p:spPr bwMode="auto">
          <a:xfrm>
            <a:off x="2819400" y="5029200"/>
            <a:ext cx="230188" cy="222250"/>
          </a:xfrm>
          <a:prstGeom prst="rect">
            <a:avLst/>
          </a:prstGeom>
          <a:noFill/>
          <a:ln w="9525">
            <a:noFill/>
            <a:miter lim="800000"/>
            <a:headEnd/>
            <a:tailEnd/>
          </a:ln>
        </p:spPr>
      </p:pic>
      <p:pic>
        <p:nvPicPr>
          <p:cNvPr id="17461" name="Picture 3" descr="C:\Program Files (x86)\Microsoft Office\MEDIA\CAGCAT10\j0286034.wmf"/>
          <p:cNvPicPr>
            <a:picLocks noChangeAspect="1" noChangeArrowheads="1"/>
          </p:cNvPicPr>
          <p:nvPr/>
        </p:nvPicPr>
        <p:blipFill>
          <a:blip r:embed="rId4" cstate="print"/>
          <a:srcRect/>
          <a:stretch>
            <a:fillRect/>
          </a:stretch>
        </p:blipFill>
        <p:spPr bwMode="auto">
          <a:xfrm>
            <a:off x="2971800" y="4800600"/>
            <a:ext cx="230188" cy="222250"/>
          </a:xfrm>
          <a:prstGeom prst="rect">
            <a:avLst/>
          </a:prstGeom>
          <a:noFill/>
          <a:ln w="9525">
            <a:noFill/>
            <a:miter lim="800000"/>
            <a:headEnd/>
            <a:tailEnd/>
          </a:ln>
        </p:spPr>
      </p:pic>
      <p:pic>
        <p:nvPicPr>
          <p:cNvPr id="17462" name="Picture 3" descr="C:\Program Files (x86)\Microsoft Office\MEDIA\CAGCAT10\j0286034.wmf"/>
          <p:cNvPicPr>
            <a:picLocks noChangeAspect="1" noChangeArrowheads="1"/>
          </p:cNvPicPr>
          <p:nvPr/>
        </p:nvPicPr>
        <p:blipFill>
          <a:blip r:embed="rId4" cstate="print"/>
          <a:srcRect/>
          <a:stretch>
            <a:fillRect/>
          </a:stretch>
        </p:blipFill>
        <p:spPr bwMode="auto">
          <a:xfrm>
            <a:off x="2362200" y="5715000"/>
            <a:ext cx="230188" cy="222250"/>
          </a:xfrm>
          <a:prstGeom prst="rect">
            <a:avLst/>
          </a:prstGeom>
          <a:noFill/>
          <a:ln w="9525">
            <a:noFill/>
            <a:miter lim="800000"/>
            <a:headEnd/>
            <a:tailEnd/>
          </a:ln>
        </p:spPr>
      </p:pic>
      <p:pic>
        <p:nvPicPr>
          <p:cNvPr id="17463" name="Picture 3" descr="C:\Program Files (x86)\Microsoft Office\MEDIA\CAGCAT10\j0286034.wmf"/>
          <p:cNvPicPr>
            <a:picLocks noChangeAspect="1" noChangeArrowheads="1"/>
          </p:cNvPicPr>
          <p:nvPr/>
        </p:nvPicPr>
        <p:blipFill>
          <a:blip r:embed="rId4" cstate="print"/>
          <a:srcRect/>
          <a:stretch>
            <a:fillRect/>
          </a:stretch>
        </p:blipFill>
        <p:spPr bwMode="auto">
          <a:xfrm>
            <a:off x="2590800" y="5029200"/>
            <a:ext cx="230188" cy="222250"/>
          </a:xfrm>
          <a:prstGeom prst="rect">
            <a:avLst/>
          </a:prstGeom>
          <a:noFill/>
          <a:ln w="9525">
            <a:noFill/>
            <a:miter lim="800000"/>
            <a:headEnd/>
            <a:tailEnd/>
          </a:ln>
        </p:spPr>
      </p:pic>
      <p:pic>
        <p:nvPicPr>
          <p:cNvPr id="17464" name="Picture 3" descr="C:\Program Files (x86)\Microsoft Office\MEDIA\CAGCAT10\j0286034.wmf"/>
          <p:cNvPicPr>
            <a:picLocks noChangeAspect="1" noChangeArrowheads="1"/>
          </p:cNvPicPr>
          <p:nvPr/>
        </p:nvPicPr>
        <p:blipFill>
          <a:blip r:embed="rId4" cstate="print"/>
          <a:srcRect/>
          <a:stretch>
            <a:fillRect/>
          </a:stretch>
        </p:blipFill>
        <p:spPr bwMode="auto">
          <a:xfrm>
            <a:off x="2362200" y="5029200"/>
            <a:ext cx="230188" cy="222250"/>
          </a:xfrm>
          <a:prstGeom prst="rect">
            <a:avLst/>
          </a:prstGeom>
          <a:noFill/>
          <a:ln w="9525">
            <a:noFill/>
            <a:miter lim="800000"/>
            <a:headEnd/>
            <a:tailEnd/>
          </a:ln>
        </p:spPr>
      </p:pic>
      <p:pic>
        <p:nvPicPr>
          <p:cNvPr id="17465" name="Picture 3" descr="C:\Program Files (x86)\Microsoft Office\MEDIA\CAGCAT10\j0286034.wmf"/>
          <p:cNvPicPr>
            <a:picLocks noChangeAspect="1" noChangeArrowheads="1"/>
          </p:cNvPicPr>
          <p:nvPr/>
        </p:nvPicPr>
        <p:blipFill>
          <a:blip r:embed="rId4" cstate="print"/>
          <a:srcRect/>
          <a:stretch>
            <a:fillRect/>
          </a:stretch>
        </p:blipFill>
        <p:spPr bwMode="auto">
          <a:xfrm>
            <a:off x="2819400" y="5257800"/>
            <a:ext cx="230188" cy="222250"/>
          </a:xfrm>
          <a:prstGeom prst="rect">
            <a:avLst/>
          </a:prstGeom>
          <a:noFill/>
          <a:ln w="9525">
            <a:noFill/>
            <a:miter lim="800000"/>
            <a:headEnd/>
            <a:tailEnd/>
          </a:ln>
        </p:spPr>
      </p:pic>
      <p:pic>
        <p:nvPicPr>
          <p:cNvPr id="17466" name="Picture 3" descr="C:\Program Files (x86)\Microsoft Office\MEDIA\CAGCAT10\j0286034.wmf"/>
          <p:cNvPicPr>
            <a:picLocks noChangeAspect="1" noChangeArrowheads="1"/>
          </p:cNvPicPr>
          <p:nvPr/>
        </p:nvPicPr>
        <p:blipFill>
          <a:blip r:embed="rId4" cstate="print"/>
          <a:srcRect/>
          <a:stretch>
            <a:fillRect/>
          </a:stretch>
        </p:blipFill>
        <p:spPr bwMode="auto">
          <a:xfrm>
            <a:off x="3276600" y="5029200"/>
            <a:ext cx="230188" cy="222250"/>
          </a:xfrm>
          <a:prstGeom prst="rect">
            <a:avLst/>
          </a:prstGeom>
          <a:noFill/>
          <a:ln w="9525">
            <a:noFill/>
            <a:miter lim="800000"/>
            <a:headEnd/>
            <a:tailEnd/>
          </a:ln>
        </p:spPr>
      </p:pic>
      <p:pic>
        <p:nvPicPr>
          <p:cNvPr id="17467" name="Picture 3" descr="C:\Program Files (x86)\Microsoft Office\MEDIA\CAGCAT10\j0286034.wmf"/>
          <p:cNvPicPr>
            <a:picLocks noChangeAspect="1" noChangeArrowheads="1"/>
          </p:cNvPicPr>
          <p:nvPr/>
        </p:nvPicPr>
        <p:blipFill>
          <a:blip r:embed="rId4" cstate="print"/>
          <a:srcRect/>
          <a:stretch>
            <a:fillRect/>
          </a:stretch>
        </p:blipFill>
        <p:spPr bwMode="auto">
          <a:xfrm>
            <a:off x="3276600" y="5257800"/>
            <a:ext cx="230188" cy="222250"/>
          </a:xfrm>
          <a:prstGeom prst="rect">
            <a:avLst/>
          </a:prstGeom>
          <a:noFill/>
          <a:ln w="9525">
            <a:noFill/>
            <a:miter lim="800000"/>
            <a:headEnd/>
            <a:tailEnd/>
          </a:ln>
        </p:spPr>
      </p:pic>
      <p:pic>
        <p:nvPicPr>
          <p:cNvPr id="17468" name="Picture 3" descr="C:\Program Files (x86)\Microsoft Office\MEDIA\CAGCAT10\j0286034.wmf"/>
          <p:cNvPicPr>
            <a:picLocks noChangeAspect="1" noChangeArrowheads="1"/>
          </p:cNvPicPr>
          <p:nvPr/>
        </p:nvPicPr>
        <p:blipFill>
          <a:blip r:embed="rId4" cstate="print"/>
          <a:srcRect/>
          <a:stretch>
            <a:fillRect/>
          </a:stretch>
        </p:blipFill>
        <p:spPr bwMode="auto">
          <a:xfrm>
            <a:off x="3048000" y="5029200"/>
            <a:ext cx="230188" cy="222250"/>
          </a:xfrm>
          <a:prstGeom prst="rect">
            <a:avLst/>
          </a:prstGeom>
          <a:noFill/>
          <a:ln w="9525">
            <a:noFill/>
            <a:miter lim="800000"/>
            <a:headEnd/>
            <a:tailEnd/>
          </a:ln>
        </p:spPr>
      </p:pic>
      <p:pic>
        <p:nvPicPr>
          <p:cNvPr id="17469" name="Picture 3" descr="C:\Program Files (x86)\Microsoft Office\MEDIA\CAGCAT10\j0286034.wmf"/>
          <p:cNvPicPr>
            <a:picLocks noChangeAspect="1" noChangeArrowheads="1"/>
          </p:cNvPicPr>
          <p:nvPr/>
        </p:nvPicPr>
        <p:blipFill>
          <a:blip r:embed="rId4" cstate="print"/>
          <a:srcRect/>
          <a:stretch>
            <a:fillRect/>
          </a:stretch>
        </p:blipFill>
        <p:spPr bwMode="auto">
          <a:xfrm>
            <a:off x="2133600" y="5486400"/>
            <a:ext cx="230188" cy="222250"/>
          </a:xfrm>
          <a:prstGeom prst="rect">
            <a:avLst/>
          </a:prstGeom>
          <a:noFill/>
          <a:ln w="9525">
            <a:noFill/>
            <a:miter lim="800000"/>
            <a:headEnd/>
            <a:tailEnd/>
          </a:ln>
        </p:spPr>
      </p:pic>
      <p:pic>
        <p:nvPicPr>
          <p:cNvPr id="17470" name="Picture 3" descr="C:\Program Files (x86)\Microsoft Office\MEDIA\CAGCAT10\j0286034.wmf"/>
          <p:cNvPicPr>
            <a:picLocks noChangeAspect="1" noChangeArrowheads="1"/>
          </p:cNvPicPr>
          <p:nvPr/>
        </p:nvPicPr>
        <p:blipFill>
          <a:blip r:embed="rId4" cstate="print"/>
          <a:srcRect/>
          <a:stretch>
            <a:fillRect/>
          </a:stretch>
        </p:blipFill>
        <p:spPr bwMode="auto">
          <a:xfrm>
            <a:off x="2133600" y="5257800"/>
            <a:ext cx="230188" cy="222250"/>
          </a:xfrm>
          <a:prstGeom prst="rect">
            <a:avLst/>
          </a:prstGeom>
          <a:noFill/>
          <a:ln w="9525">
            <a:noFill/>
            <a:miter lim="800000"/>
            <a:headEnd/>
            <a:tailEnd/>
          </a:ln>
        </p:spPr>
      </p:pic>
      <p:pic>
        <p:nvPicPr>
          <p:cNvPr id="17471" name="Picture 3" descr="C:\Program Files (x86)\Microsoft Office\MEDIA\CAGCAT10\j0286034.wmf"/>
          <p:cNvPicPr>
            <a:picLocks noChangeAspect="1" noChangeArrowheads="1"/>
          </p:cNvPicPr>
          <p:nvPr/>
        </p:nvPicPr>
        <p:blipFill>
          <a:blip r:embed="rId4" cstate="print"/>
          <a:srcRect/>
          <a:stretch>
            <a:fillRect/>
          </a:stretch>
        </p:blipFill>
        <p:spPr bwMode="auto">
          <a:xfrm>
            <a:off x="2362200" y="5486400"/>
            <a:ext cx="230188" cy="222250"/>
          </a:xfrm>
          <a:prstGeom prst="rect">
            <a:avLst/>
          </a:prstGeom>
          <a:noFill/>
          <a:ln w="9525">
            <a:noFill/>
            <a:miter lim="800000"/>
            <a:headEnd/>
            <a:tailEnd/>
          </a:ln>
        </p:spPr>
      </p:pic>
      <p:pic>
        <p:nvPicPr>
          <p:cNvPr id="17472" name="Picture 3" descr="C:\Program Files (x86)\Microsoft Office\MEDIA\CAGCAT10\j0286034.wmf"/>
          <p:cNvPicPr>
            <a:picLocks noChangeAspect="1" noChangeArrowheads="1"/>
          </p:cNvPicPr>
          <p:nvPr/>
        </p:nvPicPr>
        <p:blipFill>
          <a:blip r:embed="rId4" cstate="print"/>
          <a:srcRect/>
          <a:stretch>
            <a:fillRect/>
          </a:stretch>
        </p:blipFill>
        <p:spPr bwMode="auto">
          <a:xfrm>
            <a:off x="3276600" y="5486400"/>
            <a:ext cx="244475" cy="234950"/>
          </a:xfrm>
          <a:prstGeom prst="rect">
            <a:avLst/>
          </a:prstGeom>
          <a:noFill/>
          <a:ln w="9525">
            <a:noFill/>
            <a:miter lim="800000"/>
            <a:headEnd/>
            <a:tailEnd/>
          </a:ln>
        </p:spPr>
      </p:pic>
      <p:pic>
        <p:nvPicPr>
          <p:cNvPr id="17473" name="Picture 3" descr="C:\Program Files (x86)\Microsoft Office\MEDIA\CAGCAT10\j0286034.wmf"/>
          <p:cNvPicPr>
            <a:picLocks noChangeAspect="1" noChangeArrowheads="1"/>
          </p:cNvPicPr>
          <p:nvPr/>
        </p:nvPicPr>
        <p:blipFill>
          <a:blip r:embed="rId4" cstate="print"/>
          <a:srcRect/>
          <a:stretch>
            <a:fillRect/>
          </a:stretch>
        </p:blipFill>
        <p:spPr bwMode="auto">
          <a:xfrm>
            <a:off x="3048000" y="5257800"/>
            <a:ext cx="244475" cy="234950"/>
          </a:xfrm>
          <a:prstGeom prst="rect">
            <a:avLst/>
          </a:prstGeom>
          <a:noFill/>
          <a:ln w="9525">
            <a:noFill/>
            <a:miter lim="800000"/>
            <a:headEnd/>
            <a:tailEnd/>
          </a:ln>
        </p:spPr>
      </p:pic>
      <p:pic>
        <p:nvPicPr>
          <p:cNvPr id="17474" name="Picture 3" descr="C:\Program Files (x86)\Microsoft Office\MEDIA\CAGCAT10\j0286034.wmf"/>
          <p:cNvPicPr>
            <a:picLocks noChangeAspect="1" noChangeArrowheads="1"/>
          </p:cNvPicPr>
          <p:nvPr/>
        </p:nvPicPr>
        <p:blipFill>
          <a:blip r:embed="rId4" cstate="print"/>
          <a:srcRect/>
          <a:stretch>
            <a:fillRect/>
          </a:stretch>
        </p:blipFill>
        <p:spPr bwMode="auto">
          <a:xfrm>
            <a:off x="3048000" y="5486400"/>
            <a:ext cx="244475" cy="234950"/>
          </a:xfrm>
          <a:prstGeom prst="rect">
            <a:avLst/>
          </a:prstGeom>
          <a:noFill/>
          <a:ln w="9525">
            <a:noFill/>
            <a:miter lim="800000"/>
            <a:headEnd/>
            <a:tailEnd/>
          </a:ln>
        </p:spPr>
      </p:pic>
      <p:pic>
        <p:nvPicPr>
          <p:cNvPr id="17475" name="Picture 3" descr="C:\Program Files (x86)\Microsoft Office\MEDIA\CAGCAT10\j0286034.wmf"/>
          <p:cNvPicPr>
            <a:picLocks noChangeAspect="1" noChangeArrowheads="1"/>
          </p:cNvPicPr>
          <p:nvPr/>
        </p:nvPicPr>
        <p:blipFill>
          <a:blip r:embed="rId4" cstate="print"/>
          <a:srcRect/>
          <a:stretch>
            <a:fillRect/>
          </a:stretch>
        </p:blipFill>
        <p:spPr bwMode="auto">
          <a:xfrm>
            <a:off x="2819400" y="5943600"/>
            <a:ext cx="244475" cy="234950"/>
          </a:xfrm>
          <a:prstGeom prst="rect">
            <a:avLst/>
          </a:prstGeom>
          <a:noFill/>
          <a:ln w="9525">
            <a:noFill/>
            <a:miter lim="800000"/>
            <a:headEnd/>
            <a:tailEnd/>
          </a:ln>
        </p:spPr>
      </p:pic>
      <p:pic>
        <p:nvPicPr>
          <p:cNvPr id="17476" name="Picture 3" descr="C:\Program Files (x86)\Microsoft Office\MEDIA\CAGCAT10\j0286034.wmf"/>
          <p:cNvPicPr>
            <a:picLocks noChangeAspect="1" noChangeArrowheads="1"/>
          </p:cNvPicPr>
          <p:nvPr/>
        </p:nvPicPr>
        <p:blipFill>
          <a:blip r:embed="rId4" cstate="print"/>
          <a:srcRect/>
          <a:stretch>
            <a:fillRect/>
          </a:stretch>
        </p:blipFill>
        <p:spPr bwMode="auto">
          <a:xfrm>
            <a:off x="2362200" y="5943600"/>
            <a:ext cx="244475" cy="234950"/>
          </a:xfrm>
          <a:prstGeom prst="rect">
            <a:avLst/>
          </a:prstGeom>
          <a:noFill/>
          <a:ln w="9525">
            <a:noFill/>
            <a:miter lim="800000"/>
            <a:headEnd/>
            <a:tailEnd/>
          </a:ln>
        </p:spPr>
      </p:pic>
      <p:pic>
        <p:nvPicPr>
          <p:cNvPr id="17477" name="Picture 3" descr="C:\Program Files (x86)\Microsoft Office\MEDIA\CAGCAT10\j0286034.wmf"/>
          <p:cNvPicPr>
            <a:picLocks noChangeAspect="1" noChangeArrowheads="1"/>
          </p:cNvPicPr>
          <p:nvPr/>
        </p:nvPicPr>
        <p:blipFill>
          <a:blip r:embed="rId4" cstate="print"/>
          <a:srcRect/>
          <a:stretch>
            <a:fillRect/>
          </a:stretch>
        </p:blipFill>
        <p:spPr bwMode="auto">
          <a:xfrm>
            <a:off x="3048000" y="5943600"/>
            <a:ext cx="244475" cy="234950"/>
          </a:xfrm>
          <a:prstGeom prst="rect">
            <a:avLst/>
          </a:prstGeom>
          <a:noFill/>
          <a:ln w="9525">
            <a:noFill/>
            <a:miter lim="800000"/>
            <a:headEnd/>
            <a:tailEnd/>
          </a:ln>
        </p:spPr>
      </p:pic>
      <p:pic>
        <p:nvPicPr>
          <p:cNvPr id="17478" name="Picture 3" descr="C:\Program Files (x86)\Microsoft Office\MEDIA\CAGCAT10\j0286034.wmf"/>
          <p:cNvPicPr>
            <a:picLocks noChangeAspect="1" noChangeArrowheads="1"/>
          </p:cNvPicPr>
          <p:nvPr/>
        </p:nvPicPr>
        <p:blipFill>
          <a:blip r:embed="rId4" cstate="print"/>
          <a:srcRect/>
          <a:stretch>
            <a:fillRect/>
          </a:stretch>
        </p:blipFill>
        <p:spPr bwMode="auto">
          <a:xfrm>
            <a:off x="2590800" y="5943600"/>
            <a:ext cx="244475" cy="234950"/>
          </a:xfrm>
          <a:prstGeom prst="rect">
            <a:avLst/>
          </a:prstGeom>
          <a:noFill/>
          <a:ln w="9525">
            <a:noFill/>
            <a:miter lim="800000"/>
            <a:headEnd/>
            <a:tailEnd/>
          </a:ln>
        </p:spPr>
      </p:pic>
      <p:pic>
        <p:nvPicPr>
          <p:cNvPr id="17479" name="Picture 3" descr="C:\Program Files (x86)\Microsoft Office\MEDIA\CAGCAT10\j0286034.wmf"/>
          <p:cNvPicPr>
            <a:picLocks noChangeAspect="1" noChangeArrowheads="1"/>
          </p:cNvPicPr>
          <p:nvPr/>
        </p:nvPicPr>
        <p:blipFill>
          <a:blip r:embed="rId4" cstate="print"/>
          <a:srcRect/>
          <a:stretch>
            <a:fillRect/>
          </a:stretch>
        </p:blipFill>
        <p:spPr bwMode="auto">
          <a:xfrm>
            <a:off x="3276600" y="5943600"/>
            <a:ext cx="244475" cy="234950"/>
          </a:xfrm>
          <a:prstGeom prst="rect">
            <a:avLst/>
          </a:prstGeom>
          <a:noFill/>
          <a:ln w="9525">
            <a:noFill/>
            <a:miter lim="800000"/>
            <a:headEnd/>
            <a:tailEnd/>
          </a:ln>
        </p:spPr>
      </p:pic>
      <p:pic>
        <p:nvPicPr>
          <p:cNvPr id="17480" name="Picture 3" descr="C:\Program Files (x86)\Microsoft Office\MEDIA\CAGCAT10\j0286034.wmf"/>
          <p:cNvPicPr>
            <a:picLocks noChangeAspect="1" noChangeArrowheads="1"/>
          </p:cNvPicPr>
          <p:nvPr/>
        </p:nvPicPr>
        <p:blipFill>
          <a:blip r:embed="rId4" cstate="print"/>
          <a:srcRect/>
          <a:stretch>
            <a:fillRect/>
          </a:stretch>
        </p:blipFill>
        <p:spPr bwMode="auto">
          <a:xfrm>
            <a:off x="3276600" y="4572000"/>
            <a:ext cx="244475" cy="234950"/>
          </a:xfrm>
          <a:prstGeom prst="rect">
            <a:avLst/>
          </a:prstGeom>
          <a:noFill/>
          <a:ln w="9525">
            <a:noFill/>
            <a:miter lim="800000"/>
            <a:headEnd/>
            <a:tailEnd/>
          </a:ln>
        </p:spPr>
      </p:pic>
      <p:pic>
        <p:nvPicPr>
          <p:cNvPr id="17481" name="Picture 3" descr="C:\Program Files (x86)\Microsoft Office\MEDIA\CAGCAT10\j0286034.wmf"/>
          <p:cNvPicPr>
            <a:picLocks noChangeAspect="1" noChangeArrowheads="1"/>
          </p:cNvPicPr>
          <p:nvPr/>
        </p:nvPicPr>
        <p:blipFill>
          <a:blip r:embed="rId4" cstate="print"/>
          <a:srcRect/>
          <a:stretch>
            <a:fillRect/>
          </a:stretch>
        </p:blipFill>
        <p:spPr bwMode="auto">
          <a:xfrm>
            <a:off x="2819400" y="5486400"/>
            <a:ext cx="230188" cy="222250"/>
          </a:xfrm>
          <a:prstGeom prst="rect">
            <a:avLst/>
          </a:prstGeom>
          <a:noFill/>
          <a:ln w="9525">
            <a:noFill/>
            <a:miter lim="800000"/>
            <a:headEnd/>
            <a:tailEnd/>
          </a:ln>
        </p:spPr>
      </p:pic>
      <p:pic>
        <p:nvPicPr>
          <p:cNvPr id="17482" name="Picture 3" descr="C:\Program Files (x86)\Microsoft Office\MEDIA\CAGCAT10\j0286034.wmf"/>
          <p:cNvPicPr>
            <a:picLocks noChangeAspect="1" noChangeArrowheads="1"/>
          </p:cNvPicPr>
          <p:nvPr/>
        </p:nvPicPr>
        <p:blipFill>
          <a:blip r:embed="rId4" cstate="print"/>
          <a:srcRect/>
          <a:stretch>
            <a:fillRect/>
          </a:stretch>
        </p:blipFill>
        <p:spPr bwMode="auto">
          <a:xfrm>
            <a:off x="3505200" y="5486400"/>
            <a:ext cx="230188" cy="222250"/>
          </a:xfrm>
          <a:prstGeom prst="rect">
            <a:avLst/>
          </a:prstGeom>
          <a:noFill/>
          <a:ln w="9525">
            <a:noFill/>
            <a:miter lim="800000"/>
            <a:headEnd/>
            <a:tailEnd/>
          </a:ln>
        </p:spPr>
      </p:pic>
      <p:pic>
        <p:nvPicPr>
          <p:cNvPr id="17483" name="Picture 3" descr="C:\Program Files (x86)\Microsoft Office\MEDIA\CAGCAT10\j0286034.wmf"/>
          <p:cNvPicPr>
            <a:picLocks noChangeAspect="1" noChangeArrowheads="1"/>
          </p:cNvPicPr>
          <p:nvPr/>
        </p:nvPicPr>
        <p:blipFill>
          <a:blip r:embed="rId4" cstate="print"/>
          <a:srcRect/>
          <a:stretch>
            <a:fillRect/>
          </a:stretch>
        </p:blipFill>
        <p:spPr bwMode="auto">
          <a:xfrm>
            <a:off x="2590800" y="5486400"/>
            <a:ext cx="230188" cy="222250"/>
          </a:xfrm>
          <a:prstGeom prst="rect">
            <a:avLst/>
          </a:prstGeom>
          <a:noFill/>
          <a:ln w="9525">
            <a:noFill/>
            <a:miter lim="800000"/>
            <a:headEnd/>
            <a:tailEnd/>
          </a:ln>
        </p:spPr>
      </p:pic>
      <p:pic>
        <p:nvPicPr>
          <p:cNvPr id="17484" name="Picture 3" descr="C:\Program Files (x86)\Microsoft Office\MEDIA\CAGCAT10\j0286034.wmf"/>
          <p:cNvPicPr>
            <a:picLocks noChangeAspect="1" noChangeArrowheads="1"/>
          </p:cNvPicPr>
          <p:nvPr/>
        </p:nvPicPr>
        <p:blipFill>
          <a:blip r:embed="rId4" cstate="print"/>
          <a:srcRect/>
          <a:stretch>
            <a:fillRect/>
          </a:stretch>
        </p:blipFill>
        <p:spPr bwMode="auto">
          <a:xfrm>
            <a:off x="3505200" y="5029200"/>
            <a:ext cx="230188" cy="222250"/>
          </a:xfrm>
          <a:prstGeom prst="rect">
            <a:avLst/>
          </a:prstGeom>
          <a:noFill/>
          <a:ln w="9525">
            <a:noFill/>
            <a:miter lim="800000"/>
            <a:headEnd/>
            <a:tailEnd/>
          </a:ln>
        </p:spPr>
      </p:pic>
      <p:pic>
        <p:nvPicPr>
          <p:cNvPr id="17485" name="Picture 3" descr="C:\Program Files (x86)\Microsoft Office\MEDIA\CAGCAT10\j0286034.wmf"/>
          <p:cNvPicPr>
            <a:picLocks noChangeAspect="1" noChangeArrowheads="1"/>
          </p:cNvPicPr>
          <p:nvPr/>
        </p:nvPicPr>
        <p:blipFill>
          <a:blip r:embed="rId4" cstate="print"/>
          <a:srcRect/>
          <a:stretch>
            <a:fillRect/>
          </a:stretch>
        </p:blipFill>
        <p:spPr bwMode="auto">
          <a:xfrm>
            <a:off x="3505200" y="5943600"/>
            <a:ext cx="230188" cy="222250"/>
          </a:xfrm>
          <a:prstGeom prst="rect">
            <a:avLst/>
          </a:prstGeom>
          <a:noFill/>
          <a:ln w="9525">
            <a:noFill/>
            <a:miter lim="800000"/>
            <a:headEnd/>
            <a:tailEnd/>
          </a:ln>
        </p:spPr>
      </p:pic>
      <p:pic>
        <p:nvPicPr>
          <p:cNvPr id="17486" name="Picture 3" descr="C:\Program Files (x86)\Microsoft Office\MEDIA\CAGCAT10\j0286034.wmf"/>
          <p:cNvPicPr>
            <a:picLocks noChangeAspect="1" noChangeArrowheads="1"/>
          </p:cNvPicPr>
          <p:nvPr/>
        </p:nvPicPr>
        <p:blipFill>
          <a:blip r:embed="rId4" cstate="print"/>
          <a:srcRect/>
          <a:stretch>
            <a:fillRect/>
          </a:stretch>
        </p:blipFill>
        <p:spPr bwMode="auto">
          <a:xfrm>
            <a:off x="2362200" y="5257800"/>
            <a:ext cx="230188" cy="222250"/>
          </a:xfrm>
          <a:prstGeom prst="rect">
            <a:avLst/>
          </a:prstGeom>
          <a:noFill/>
          <a:ln w="9525">
            <a:noFill/>
            <a:miter lim="800000"/>
            <a:headEnd/>
            <a:tailEnd/>
          </a:ln>
        </p:spPr>
      </p:pic>
      <p:pic>
        <p:nvPicPr>
          <p:cNvPr id="17487" name="Picture 3" descr="C:\Program Files (x86)\Microsoft Office\MEDIA\CAGCAT10\j0286034.wmf"/>
          <p:cNvPicPr>
            <a:picLocks noChangeAspect="1" noChangeArrowheads="1"/>
          </p:cNvPicPr>
          <p:nvPr/>
        </p:nvPicPr>
        <p:blipFill>
          <a:blip r:embed="rId4" cstate="print"/>
          <a:srcRect/>
          <a:stretch>
            <a:fillRect/>
          </a:stretch>
        </p:blipFill>
        <p:spPr bwMode="auto">
          <a:xfrm>
            <a:off x="2590800" y="5715000"/>
            <a:ext cx="228600" cy="220663"/>
          </a:xfrm>
          <a:prstGeom prst="rect">
            <a:avLst/>
          </a:prstGeom>
          <a:noFill/>
          <a:ln w="9525">
            <a:noFill/>
            <a:miter lim="800000"/>
            <a:headEnd/>
            <a:tailEnd/>
          </a:ln>
        </p:spPr>
      </p:pic>
      <p:pic>
        <p:nvPicPr>
          <p:cNvPr id="17488" name="Picture 3" descr="C:\Program Files (x86)\Microsoft Office\MEDIA\CAGCAT10\j0286034.wmf"/>
          <p:cNvPicPr>
            <a:picLocks noChangeAspect="1" noChangeArrowheads="1"/>
          </p:cNvPicPr>
          <p:nvPr/>
        </p:nvPicPr>
        <p:blipFill>
          <a:blip r:embed="rId4" cstate="print"/>
          <a:srcRect/>
          <a:stretch>
            <a:fillRect/>
          </a:stretch>
        </p:blipFill>
        <p:spPr bwMode="auto">
          <a:xfrm>
            <a:off x="3505200" y="4800600"/>
            <a:ext cx="230188" cy="222250"/>
          </a:xfrm>
          <a:prstGeom prst="rect">
            <a:avLst/>
          </a:prstGeom>
          <a:noFill/>
          <a:ln w="9525">
            <a:noFill/>
            <a:miter lim="800000"/>
            <a:headEnd/>
            <a:tailEnd/>
          </a:ln>
        </p:spPr>
      </p:pic>
      <p:pic>
        <p:nvPicPr>
          <p:cNvPr id="17489" name="Picture 3" descr="C:\Program Files (x86)\Microsoft Office\MEDIA\CAGCAT10\j0286034.wmf"/>
          <p:cNvPicPr>
            <a:picLocks noChangeAspect="1" noChangeArrowheads="1"/>
          </p:cNvPicPr>
          <p:nvPr/>
        </p:nvPicPr>
        <p:blipFill>
          <a:blip r:embed="rId4" cstate="print"/>
          <a:srcRect/>
          <a:stretch>
            <a:fillRect/>
          </a:stretch>
        </p:blipFill>
        <p:spPr bwMode="auto">
          <a:xfrm>
            <a:off x="3810000" y="5105400"/>
            <a:ext cx="244475" cy="234950"/>
          </a:xfrm>
          <a:prstGeom prst="rect">
            <a:avLst/>
          </a:prstGeom>
          <a:noFill/>
          <a:ln w="9525">
            <a:noFill/>
            <a:miter lim="800000"/>
            <a:headEnd/>
            <a:tailEnd/>
          </a:ln>
        </p:spPr>
      </p:pic>
      <p:pic>
        <p:nvPicPr>
          <p:cNvPr id="17490" name="Picture 3" descr="C:\Program Files (x86)\Microsoft Office\MEDIA\CAGCAT10\j0286034.wmf"/>
          <p:cNvPicPr>
            <a:picLocks noChangeAspect="1" noChangeArrowheads="1"/>
          </p:cNvPicPr>
          <p:nvPr/>
        </p:nvPicPr>
        <p:blipFill>
          <a:blip r:embed="rId4" cstate="print"/>
          <a:srcRect/>
          <a:stretch>
            <a:fillRect/>
          </a:stretch>
        </p:blipFill>
        <p:spPr bwMode="auto">
          <a:xfrm>
            <a:off x="4038600" y="5105400"/>
            <a:ext cx="244475" cy="234950"/>
          </a:xfrm>
          <a:prstGeom prst="rect">
            <a:avLst/>
          </a:prstGeom>
          <a:noFill/>
          <a:ln w="9525">
            <a:noFill/>
            <a:miter lim="800000"/>
            <a:headEnd/>
            <a:tailEnd/>
          </a:ln>
        </p:spPr>
      </p:pic>
      <p:pic>
        <p:nvPicPr>
          <p:cNvPr id="17491" name="Picture 3" descr="C:\Program Files (x86)\Microsoft Office\MEDIA\CAGCAT10\j0286034.wmf"/>
          <p:cNvPicPr>
            <a:picLocks noChangeAspect="1" noChangeArrowheads="1"/>
          </p:cNvPicPr>
          <p:nvPr/>
        </p:nvPicPr>
        <p:blipFill>
          <a:blip r:embed="rId4" cstate="print"/>
          <a:srcRect/>
          <a:stretch>
            <a:fillRect/>
          </a:stretch>
        </p:blipFill>
        <p:spPr bwMode="auto">
          <a:xfrm>
            <a:off x="4267200" y="5105400"/>
            <a:ext cx="244475" cy="234950"/>
          </a:xfrm>
          <a:prstGeom prst="rect">
            <a:avLst/>
          </a:prstGeom>
          <a:noFill/>
          <a:ln w="9525">
            <a:noFill/>
            <a:miter lim="800000"/>
            <a:headEnd/>
            <a:tailEnd/>
          </a:ln>
        </p:spPr>
      </p:pic>
      <p:pic>
        <p:nvPicPr>
          <p:cNvPr id="17492" name="Picture 3" descr="C:\Program Files (x86)\Microsoft Office\MEDIA\CAGCAT10\j0286034.wmf"/>
          <p:cNvPicPr>
            <a:picLocks noChangeAspect="1" noChangeArrowheads="1"/>
          </p:cNvPicPr>
          <p:nvPr/>
        </p:nvPicPr>
        <p:blipFill>
          <a:blip r:embed="rId4" cstate="print"/>
          <a:srcRect/>
          <a:stretch>
            <a:fillRect/>
          </a:stretch>
        </p:blipFill>
        <p:spPr bwMode="auto">
          <a:xfrm>
            <a:off x="4724400" y="5105400"/>
            <a:ext cx="244475" cy="234950"/>
          </a:xfrm>
          <a:prstGeom prst="rect">
            <a:avLst/>
          </a:prstGeom>
          <a:noFill/>
          <a:ln w="9525">
            <a:noFill/>
            <a:miter lim="800000"/>
            <a:headEnd/>
            <a:tailEnd/>
          </a:ln>
        </p:spPr>
      </p:pic>
      <p:pic>
        <p:nvPicPr>
          <p:cNvPr id="17493" name="Picture 3" descr="C:\Program Files (x86)\Microsoft Office\MEDIA\CAGCAT10\j0286034.wmf"/>
          <p:cNvPicPr>
            <a:picLocks noChangeAspect="1" noChangeArrowheads="1"/>
          </p:cNvPicPr>
          <p:nvPr/>
        </p:nvPicPr>
        <p:blipFill>
          <a:blip r:embed="rId4" cstate="print"/>
          <a:srcRect/>
          <a:stretch>
            <a:fillRect/>
          </a:stretch>
        </p:blipFill>
        <p:spPr bwMode="auto">
          <a:xfrm>
            <a:off x="4495800" y="5105400"/>
            <a:ext cx="244475" cy="234950"/>
          </a:xfrm>
          <a:prstGeom prst="rect">
            <a:avLst/>
          </a:prstGeom>
          <a:noFill/>
          <a:ln w="9525">
            <a:noFill/>
            <a:miter lim="800000"/>
            <a:headEnd/>
            <a:tailEnd/>
          </a:ln>
        </p:spPr>
      </p:pic>
      <p:pic>
        <p:nvPicPr>
          <p:cNvPr id="17494" name="Picture 3" descr="C:\Program Files (x86)\Microsoft Office\MEDIA\CAGCAT10\j0286034.wmf"/>
          <p:cNvPicPr>
            <a:picLocks noChangeAspect="1" noChangeArrowheads="1"/>
          </p:cNvPicPr>
          <p:nvPr/>
        </p:nvPicPr>
        <p:blipFill>
          <a:blip r:embed="rId4" cstate="print"/>
          <a:srcRect/>
          <a:stretch>
            <a:fillRect/>
          </a:stretch>
        </p:blipFill>
        <p:spPr bwMode="auto">
          <a:xfrm>
            <a:off x="4953000" y="5105400"/>
            <a:ext cx="244475" cy="234950"/>
          </a:xfrm>
          <a:prstGeom prst="rect">
            <a:avLst/>
          </a:prstGeom>
          <a:noFill/>
          <a:ln w="9525">
            <a:noFill/>
            <a:miter lim="800000"/>
            <a:headEnd/>
            <a:tailEnd/>
          </a:ln>
        </p:spPr>
      </p:pic>
      <p:pic>
        <p:nvPicPr>
          <p:cNvPr id="17495" name="Picture 3" descr="C:\Program Files (x86)\Microsoft Office\MEDIA\CAGCAT10\j0286034.wmf"/>
          <p:cNvPicPr>
            <a:picLocks noChangeAspect="1" noChangeArrowheads="1"/>
          </p:cNvPicPr>
          <p:nvPr/>
        </p:nvPicPr>
        <p:blipFill>
          <a:blip r:embed="rId4" cstate="print"/>
          <a:srcRect/>
          <a:stretch>
            <a:fillRect/>
          </a:stretch>
        </p:blipFill>
        <p:spPr bwMode="auto">
          <a:xfrm>
            <a:off x="2133600" y="4572000"/>
            <a:ext cx="230188" cy="222250"/>
          </a:xfrm>
          <a:prstGeom prst="rect">
            <a:avLst/>
          </a:prstGeom>
          <a:noFill/>
          <a:ln w="9525">
            <a:noFill/>
            <a:miter lim="800000"/>
            <a:headEnd/>
            <a:tailEnd/>
          </a:ln>
        </p:spPr>
      </p:pic>
      <p:pic>
        <p:nvPicPr>
          <p:cNvPr id="17496" name="Picture 3" descr="C:\Program Files (x86)\Microsoft Office\MEDIA\CAGCAT10\j0286034.wmf"/>
          <p:cNvPicPr>
            <a:picLocks noChangeAspect="1" noChangeArrowheads="1"/>
          </p:cNvPicPr>
          <p:nvPr/>
        </p:nvPicPr>
        <p:blipFill>
          <a:blip r:embed="rId4" cstate="print"/>
          <a:srcRect/>
          <a:stretch>
            <a:fillRect/>
          </a:stretch>
        </p:blipFill>
        <p:spPr bwMode="auto">
          <a:xfrm>
            <a:off x="2133600" y="5029200"/>
            <a:ext cx="230188" cy="222250"/>
          </a:xfrm>
          <a:prstGeom prst="rect">
            <a:avLst/>
          </a:prstGeom>
          <a:noFill/>
          <a:ln w="9525">
            <a:noFill/>
            <a:miter lim="800000"/>
            <a:headEnd/>
            <a:tailEnd/>
          </a:ln>
        </p:spPr>
      </p:pic>
      <p:pic>
        <p:nvPicPr>
          <p:cNvPr id="17497" name="Picture 3" descr="C:\Program Files (x86)\Microsoft Office\MEDIA\CAGCAT10\j0286034.wmf"/>
          <p:cNvPicPr>
            <a:picLocks noChangeAspect="1" noChangeArrowheads="1"/>
          </p:cNvPicPr>
          <p:nvPr/>
        </p:nvPicPr>
        <p:blipFill>
          <a:blip r:embed="rId4" cstate="print"/>
          <a:srcRect/>
          <a:stretch>
            <a:fillRect/>
          </a:stretch>
        </p:blipFill>
        <p:spPr bwMode="auto">
          <a:xfrm>
            <a:off x="3505200" y="5257800"/>
            <a:ext cx="244475" cy="234950"/>
          </a:xfrm>
          <a:prstGeom prst="rect">
            <a:avLst/>
          </a:prstGeom>
          <a:noFill/>
          <a:ln w="9525">
            <a:noFill/>
            <a:miter lim="800000"/>
            <a:headEnd/>
            <a:tailEnd/>
          </a:ln>
        </p:spPr>
      </p:pic>
      <p:pic>
        <p:nvPicPr>
          <p:cNvPr id="17498" name="Picture 3" descr="C:\Program Files (x86)\Microsoft Office\MEDIA\CAGCAT10\j0286034.wmf"/>
          <p:cNvPicPr>
            <a:picLocks noChangeAspect="1" noChangeArrowheads="1"/>
          </p:cNvPicPr>
          <p:nvPr/>
        </p:nvPicPr>
        <p:blipFill>
          <a:blip r:embed="rId4" cstate="print"/>
          <a:srcRect/>
          <a:stretch>
            <a:fillRect/>
          </a:stretch>
        </p:blipFill>
        <p:spPr bwMode="auto">
          <a:xfrm>
            <a:off x="2590800" y="5257800"/>
            <a:ext cx="228600" cy="220663"/>
          </a:xfrm>
          <a:prstGeom prst="rect">
            <a:avLst/>
          </a:prstGeom>
          <a:noFill/>
          <a:ln w="9525">
            <a:noFill/>
            <a:miter lim="800000"/>
            <a:headEnd/>
            <a:tailEnd/>
          </a:ln>
        </p:spPr>
      </p:pic>
      <p:pic>
        <p:nvPicPr>
          <p:cNvPr id="17499" name="Picture 3" descr="C:\Program Files (x86)\Microsoft Office\MEDIA\CAGCAT10\j0286034.wmf"/>
          <p:cNvPicPr>
            <a:picLocks noChangeAspect="1" noChangeArrowheads="1"/>
          </p:cNvPicPr>
          <p:nvPr/>
        </p:nvPicPr>
        <p:blipFill>
          <a:blip r:embed="rId4" cstate="print"/>
          <a:srcRect/>
          <a:stretch>
            <a:fillRect/>
          </a:stretch>
        </p:blipFill>
        <p:spPr bwMode="auto">
          <a:xfrm>
            <a:off x="3048000" y="5715000"/>
            <a:ext cx="244475" cy="234950"/>
          </a:xfrm>
          <a:prstGeom prst="rect">
            <a:avLst/>
          </a:prstGeom>
          <a:noFill/>
          <a:ln w="9525">
            <a:noFill/>
            <a:miter lim="800000"/>
            <a:headEnd/>
            <a:tailEnd/>
          </a:ln>
        </p:spPr>
      </p:pic>
      <p:pic>
        <p:nvPicPr>
          <p:cNvPr id="17500" name="Picture 3" descr="C:\Program Files (x86)\Microsoft Office\MEDIA\CAGCAT10\j0286034.wmf"/>
          <p:cNvPicPr>
            <a:picLocks noChangeAspect="1" noChangeArrowheads="1"/>
          </p:cNvPicPr>
          <p:nvPr/>
        </p:nvPicPr>
        <p:blipFill>
          <a:blip r:embed="rId4" cstate="print"/>
          <a:srcRect/>
          <a:stretch>
            <a:fillRect/>
          </a:stretch>
        </p:blipFill>
        <p:spPr bwMode="auto">
          <a:xfrm>
            <a:off x="3276600" y="5715000"/>
            <a:ext cx="244475" cy="234950"/>
          </a:xfrm>
          <a:prstGeom prst="rect">
            <a:avLst/>
          </a:prstGeom>
          <a:noFill/>
          <a:ln w="9525">
            <a:noFill/>
            <a:miter lim="800000"/>
            <a:headEnd/>
            <a:tailEnd/>
          </a:ln>
        </p:spPr>
      </p:pic>
      <p:pic>
        <p:nvPicPr>
          <p:cNvPr id="17501" name="Picture 3" descr="C:\Program Files (x86)\Microsoft Office\MEDIA\CAGCAT10\j0286034.wmf"/>
          <p:cNvPicPr>
            <a:picLocks noChangeAspect="1" noChangeArrowheads="1"/>
          </p:cNvPicPr>
          <p:nvPr/>
        </p:nvPicPr>
        <p:blipFill>
          <a:blip r:embed="rId4" cstate="print"/>
          <a:srcRect/>
          <a:stretch>
            <a:fillRect/>
          </a:stretch>
        </p:blipFill>
        <p:spPr bwMode="auto">
          <a:xfrm>
            <a:off x="3505200" y="5715000"/>
            <a:ext cx="230188" cy="222250"/>
          </a:xfrm>
          <a:prstGeom prst="rect">
            <a:avLst/>
          </a:prstGeom>
          <a:noFill/>
          <a:ln w="9525">
            <a:noFill/>
            <a:miter lim="800000"/>
            <a:headEnd/>
            <a:tailEnd/>
          </a:ln>
        </p:spPr>
      </p:pic>
      <p:pic>
        <p:nvPicPr>
          <p:cNvPr id="17502" name="Picture 3" descr="C:\Program Files (x86)\Microsoft Office\MEDIA\CAGCAT10\j0286034.wmf"/>
          <p:cNvPicPr>
            <a:picLocks noChangeAspect="1" noChangeArrowheads="1"/>
          </p:cNvPicPr>
          <p:nvPr/>
        </p:nvPicPr>
        <p:blipFill>
          <a:blip r:embed="rId4" cstate="print"/>
          <a:srcRect/>
          <a:stretch>
            <a:fillRect/>
          </a:stretch>
        </p:blipFill>
        <p:spPr bwMode="auto">
          <a:xfrm>
            <a:off x="3505200" y="6172200"/>
            <a:ext cx="230188" cy="222250"/>
          </a:xfrm>
          <a:prstGeom prst="rect">
            <a:avLst/>
          </a:prstGeom>
          <a:noFill/>
          <a:ln w="9525">
            <a:noFill/>
            <a:miter lim="800000"/>
            <a:headEnd/>
            <a:tailEnd/>
          </a:ln>
        </p:spPr>
      </p:pic>
      <p:pic>
        <p:nvPicPr>
          <p:cNvPr id="17503" name="Picture 3" descr="C:\Program Files (x86)\Microsoft Office\MEDIA\CAGCAT10\j0286034.wmf"/>
          <p:cNvPicPr>
            <a:picLocks noChangeAspect="1" noChangeArrowheads="1"/>
          </p:cNvPicPr>
          <p:nvPr/>
        </p:nvPicPr>
        <p:blipFill>
          <a:blip r:embed="rId4" cstate="print"/>
          <a:srcRect/>
          <a:stretch>
            <a:fillRect/>
          </a:stretch>
        </p:blipFill>
        <p:spPr bwMode="auto">
          <a:xfrm>
            <a:off x="3276600" y="6172200"/>
            <a:ext cx="244475" cy="234950"/>
          </a:xfrm>
          <a:prstGeom prst="rect">
            <a:avLst/>
          </a:prstGeom>
          <a:noFill/>
          <a:ln w="9525">
            <a:noFill/>
            <a:miter lim="800000"/>
            <a:headEnd/>
            <a:tailEnd/>
          </a:ln>
        </p:spPr>
      </p:pic>
      <p:pic>
        <p:nvPicPr>
          <p:cNvPr id="17504" name="Picture 3" descr="C:\Program Files (x86)\Microsoft Office\MEDIA\CAGCAT10\j0286034.wmf"/>
          <p:cNvPicPr>
            <a:picLocks noChangeAspect="1" noChangeArrowheads="1"/>
          </p:cNvPicPr>
          <p:nvPr/>
        </p:nvPicPr>
        <p:blipFill>
          <a:blip r:embed="rId4" cstate="print"/>
          <a:srcRect/>
          <a:stretch>
            <a:fillRect/>
          </a:stretch>
        </p:blipFill>
        <p:spPr bwMode="auto">
          <a:xfrm>
            <a:off x="3048000" y="6172200"/>
            <a:ext cx="244475" cy="234950"/>
          </a:xfrm>
          <a:prstGeom prst="rect">
            <a:avLst/>
          </a:prstGeom>
          <a:noFill/>
          <a:ln w="9525">
            <a:noFill/>
            <a:miter lim="800000"/>
            <a:headEnd/>
            <a:tailEnd/>
          </a:ln>
        </p:spPr>
      </p:pic>
      <p:pic>
        <p:nvPicPr>
          <p:cNvPr id="17505" name="Picture 3" descr="C:\Program Files (x86)\Microsoft Office\MEDIA\CAGCAT10\j0286034.wmf"/>
          <p:cNvPicPr>
            <a:picLocks noChangeAspect="1" noChangeArrowheads="1"/>
          </p:cNvPicPr>
          <p:nvPr/>
        </p:nvPicPr>
        <p:blipFill>
          <a:blip r:embed="rId4" cstate="print"/>
          <a:srcRect/>
          <a:stretch>
            <a:fillRect/>
          </a:stretch>
        </p:blipFill>
        <p:spPr bwMode="auto">
          <a:xfrm>
            <a:off x="2819400" y="6172200"/>
            <a:ext cx="244475" cy="234950"/>
          </a:xfrm>
          <a:prstGeom prst="rect">
            <a:avLst/>
          </a:prstGeom>
          <a:noFill/>
          <a:ln w="9525">
            <a:noFill/>
            <a:miter lim="800000"/>
            <a:headEnd/>
            <a:tailEnd/>
          </a:ln>
        </p:spPr>
      </p:pic>
      <p:pic>
        <p:nvPicPr>
          <p:cNvPr id="17506" name="Picture 3" descr="C:\Program Files (x86)\Microsoft Office\MEDIA\CAGCAT10\j0286034.wmf"/>
          <p:cNvPicPr>
            <a:picLocks noChangeAspect="1" noChangeArrowheads="1"/>
          </p:cNvPicPr>
          <p:nvPr/>
        </p:nvPicPr>
        <p:blipFill>
          <a:blip r:embed="rId4" cstate="print"/>
          <a:srcRect/>
          <a:stretch>
            <a:fillRect/>
          </a:stretch>
        </p:blipFill>
        <p:spPr bwMode="auto">
          <a:xfrm>
            <a:off x="2590800" y="6172200"/>
            <a:ext cx="244475" cy="234950"/>
          </a:xfrm>
          <a:prstGeom prst="rect">
            <a:avLst/>
          </a:prstGeom>
          <a:noFill/>
          <a:ln w="9525">
            <a:noFill/>
            <a:miter lim="800000"/>
            <a:headEnd/>
            <a:tailEnd/>
          </a:ln>
        </p:spPr>
      </p:pic>
      <p:pic>
        <p:nvPicPr>
          <p:cNvPr id="17507" name="Picture 3" descr="C:\Program Files (x86)\Microsoft Office\MEDIA\CAGCAT10\j0286034.wmf"/>
          <p:cNvPicPr>
            <a:picLocks noChangeAspect="1" noChangeArrowheads="1"/>
          </p:cNvPicPr>
          <p:nvPr/>
        </p:nvPicPr>
        <p:blipFill>
          <a:blip r:embed="rId4" cstate="print"/>
          <a:srcRect/>
          <a:stretch>
            <a:fillRect/>
          </a:stretch>
        </p:blipFill>
        <p:spPr bwMode="auto">
          <a:xfrm>
            <a:off x="2362200" y="6172200"/>
            <a:ext cx="244475" cy="234950"/>
          </a:xfrm>
          <a:prstGeom prst="rect">
            <a:avLst/>
          </a:prstGeom>
          <a:noFill/>
          <a:ln w="9525">
            <a:noFill/>
            <a:miter lim="800000"/>
            <a:headEnd/>
            <a:tailEnd/>
          </a:ln>
        </p:spPr>
      </p:pic>
      <p:pic>
        <p:nvPicPr>
          <p:cNvPr id="17508" name="Picture 3" descr="C:\Program Files (x86)\Microsoft Office\MEDIA\CAGCAT10\j0286034.wmf"/>
          <p:cNvPicPr>
            <a:picLocks noChangeAspect="1" noChangeArrowheads="1"/>
          </p:cNvPicPr>
          <p:nvPr/>
        </p:nvPicPr>
        <p:blipFill>
          <a:blip r:embed="rId4" cstate="print"/>
          <a:srcRect/>
          <a:stretch>
            <a:fillRect/>
          </a:stretch>
        </p:blipFill>
        <p:spPr bwMode="auto">
          <a:xfrm>
            <a:off x="2133600" y="6172200"/>
            <a:ext cx="230188" cy="222250"/>
          </a:xfrm>
          <a:prstGeom prst="rect">
            <a:avLst/>
          </a:prstGeom>
          <a:noFill/>
          <a:ln w="9525">
            <a:noFill/>
            <a:miter lim="800000"/>
            <a:headEnd/>
            <a:tailEnd/>
          </a:ln>
        </p:spPr>
      </p:pic>
      <p:pic>
        <p:nvPicPr>
          <p:cNvPr id="17509" name="Picture 3" descr="C:\Program Files (x86)\Microsoft Office\MEDIA\CAGCAT10\j0286034.wmf"/>
          <p:cNvPicPr>
            <a:picLocks noChangeAspect="1" noChangeArrowheads="1"/>
          </p:cNvPicPr>
          <p:nvPr/>
        </p:nvPicPr>
        <p:blipFill>
          <a:blip r:embed="rId4" cstate="print"/>
          <a:srcRect/>
          <a:stretch>
            <a:fillRect/>
          </a:stretch>
        </p:blipFill>
        <p:spPr bwMode="auto">
          <a:xfrm>
            <a:off x="3505200" y="6400800"/>
            <a:ext cx="230188" cy="222250"/>
          </a:xfrm>
          <a:prstGeom prst="rect">
            <a:avLst/>
          </a:prstGeom>
          <a:noFill/>
          <a:ln w="9525">
            <a:noFill/>
            <a:miter lim="800000"/>
            <a:headEnd/>
            <a:tailEnd/>
          </a:ln>
        </p:spPr>
      </p:pic>
      <p:pic>
        <p:nvPicPr>
          <p:cNvPr id="17510" name="Picture 3" descr="C:\Program Files (x86)\Microsoft Office\MEDIA\CAGCAT10\j0286034.wmf"/>
          <p:cNvPicPr>
            <a:picLocks noChangeAspect="1" noChangeArrowheads="1"/>
          </p:cNvPicPr>
          <p:nvPr/>
        </p:nvPicPr>
        <p:blipFill>
          <a:blip r:embed="rId4" cstate="print"/>
          <a:srcRect/>
          <a:stretch>
            <a:fillRect/>
          </a:stretch>
        </p:blipFill>
        <p:spPr bwMode="auto">
          <a:xfrm>
            <a:off x="3276600" y="6400800"/>
            <a:ext cx="244475" cy="234950"/>
          </a:xfrm>
          <a:prstGeom prst="rect">
            <a:avLst/>
          </a:prstGeom>
          <a:noFill/>
          <a:ln w="9525">
            <a:noFill/>
            <a:miter lim="800000"/>
            <a:headEnd/>
            <a:tailEnd/>
          </a:ln>
        </p:spPr>
      </p:pic>
      <p:pic>
        <p:nvPicPr>
          <p:cNvPr id="17511" name="Picture 3" descr="C:\Program Files (x86)\Microsoft Office\MEDIA\CAGCAT10\j0286034.wmf"/>
          <p:cNvPicPr>
            <a:picLocks noChangeAspect="1" noChangeArrowheads="1"/>
          </p:cNvPicPr>
          <p:nvPr/>
        </p:nvPicPr>
        <p:blipFill>
          <a:blip r:embed="rId4" cstate="print"/>
          <a:srcRect/>
          <a:stretch>
            <a:fillRect/>
          </a:stretch>
        </p:blipFill>
        <p:spPr bwMode="auto">
          <a:xfrm>
            <a:off x="3048000" y="6400800"/>
            <a:ext cx="244475" cy="234950"/>
          </a:xfrm>
          <a:prstGeom prst="rect">
            <a:avLst/>
          </a:prstGeom>
          <a:noFill/>
          <a:ln w="9525">
            <a:noFill/>
            <a:miter lim="800000"/>
            <a:headEnd/>
            <a:tailEnd/>
          </a:ln>
        </p:spPr>
      </p:pic>
      <p:pic>
        <p:nvPicPr>
          <p:cNvPr id="17512" name="Picture 3" descr="C:\Program Files (x86)\Microsoft Office\MEDIA\CAGCAT10\j0286034.wmf"/>
          <p:cNvPicPr>
            <a:picLocks noChangeAspect="1" noChangeArrowheads="1"/>
          </p:cNvPicPr>
          <p:nvPr/>
        </p:nvPicPr>
        <p:blipFill>
          <a:blip r:embed="rId4" cstate="print"/>
          <a:srcRect/>
          <a:stretch>
            <a:fillRect/>
          </a:stretch>
        </p:blipFill>
        <p:spPr bwMode="auto">
          <a:xfrm>
            <a:off x="2819400" y="6400800"/>
            <a:ext cx="244475" cy="234950"/>
          </a:xfrm>
          <a:prstGeom prst="rect">
            <a:avLst/>
          </a:prstGeom>
          <a:noFill/>
          <a:ln w="9525">
            <a:noFill/>
            <a:miter lim="800000"/>
            <a:headEnd/>
            <a:tailEnd/>
          </a:ln>
        </p:spPr>
      </p:pic>
      <p:sp>
        <p:nvSpPr>
          <p:cNvPr id="17513" name="TextBox 132"/>
          <p:cNvSpPr txBox="1">
            <a:spLocks noChangeArrowheads="1"/>
          </p:cNvSpPr>
          <p:nvPr/>
        </p:nvSpPr>
        <p:spPr bwMode="auto">
          <a:xfrm>
            <a:off x="152400" y="4953000"/>
            <a:ext cx="1981200" cy="1016000"/>
          </a:xfrm>
          <a:prstGeom prst="rect">
            <a:avLst/>
          </a:prstGeom>
          <a:noFill/>
          <a:ln w="9525">
            <a:noFill/>
            <a:miter lim="800000"/>
            <a:headEnd/>
            <a:tailEnd/>
          </a:ln>
        </p:spPr>
        <p:txBody>
          <a:bodyPr>
            <a:spAutoFit/>
          </a:bodyPr>
          <a:lstStyle/>
          <a:p>
            <a:pPr algn="ctr"/>
            <a:r>
              <a:rPr lang="en-US" sz="1200" b="1">
                <a:solidFill>
                  <a:schemeClr val="bg1"/>
                </a:solidFill>
                <a:latin typeface="Book Antiqua" pitchFamily="18" charset="0"/>
              </a:rPr>
              <a:t>JAWA </a:t>
            </a:r>
          </a:p>
          <a:p>
            <a:pPr algn="ctr"/>
            <a:r>
              <a:rPr lang="en-US" sz="1200" b="1">
                <a:solidFill>
                  <a:schemeClr val="bg1"/>
                </a:solidFill>
                <a:latin typeface="Book Antiqua" pitchFamily="18" charset="0"/>
              </a:rPr>
              <a:t>Area: 6.89% - Pend</a:t>
            </a:r>
            <a:r>
              <a:rPr lang="en-US" sz="1200" b="1">
                <a:latin typeface="Book Antiqua" pitchFamily="18" charset="0"/>
              </a:rPr>
              <a:t>.: </a:t>
            </a:r>
            <a:r>
              <a:rPr lang="en-US" sz="1200" b="1">
                <a:solidFill>
                  <a:schemeClr val="bg1"/>
                </a:solidFill>
                <a:latin typeface="Book Antiqua" pitchFamily="18" charset="0"/>
              </a:rPr>
              <a:t>59.9% </a:t>
            </a:r>
          </a:p>
          <a:p>
            <a:pPr algn="ctr"/>
            <a:endParaRPr lang="en-US" sz="1200" b="1">
              <a:solidFill>
                <a:schemeClr val="bg1"/>
              </a:solidFill>
              <a:latin typeface="Book Antiqua" pitchFamily="18" charset="0"/>
            </a:endParaRPr>
          </a:p>
          <a:p>
            <a:pPr algn="ctr"/>
            <a:endParaRPr lang="en-US" sz="1200" b="1">
              <a:solidFill>
                <a:schemeClr val="bg1"/>
              </a:solidFill>
              <a:latin typeface="Book Antiqua" pitchFamily="18" charset="0"/>
            </a:endParaRPr>
          </a:p>
        </p:txBody>
      </p:sp>
      <p:sp>
        <p:nvSpPr>
          <p:cNvPr id="17514" name="TextBox 133"/>
          <p:cNvSpPr txBox="1">
            <a:spLocks noChangeArrowheads="1"/>
          </p:cNvSpPr>
          <p:nvPr/>
        </p:nvSpPr>
        <p:spPr bwMode="auto">
          <a:xfrm>
            <a:off x="0" y="1981200"/>
            <a:ext cx="2133600" cy="461963"/>
          </a:xfrm>
          <a:prstGeom prst="rect">
            <a:avLst/>
          </a:prstGeom>
          <a:noFill/>
          <a:ln w="9525">
            <a:noFill/>
            <a:miter lim="800000"/>
            <a:headEnd/>
            <a:tailEnd/>
          </a:ln>
        </p:spPr>
        <p:txBody>
          <a:bodyPr>
            <a:spAutoFit/>
          </a:bodyPr>
          <a:lstStyle/>
          <a:p>
            <a:pPr algn="ctr"/>
            <a:r>
              <a:rPr lang="en-US" sz="1200" b="1">
                <a:solidFill>
                  <a:schemeClr val="bg1"/>
                </a:solidFill>
                <a:latin typeface="Book Antiqua" pitchFamily="18" charset="0"/>
              </a:rPr>
              <a:t>SUMATERA</a:t>
            </a:r>
          </a:p>
          <a:p>
            <a:pPr algn="ctr"/>
            <a:r>
              <a:rPr lang="en-US" sz="1200" b="1">
                <a:solidFill>
                  <a:schemeClr val="bg1"/>
                </a:solidFill>
                <a:latin typeface="Book Antiqua" pitchFamily="18" charset="0"/>
              </a:rPr>
              <a:t>Area: 24.67%--Pend.:20.33 % </a:t>
            </a:r>
          </a:p>
        </p:txBody>
      </p:sp>
      <p:sp>
        <p:nvSpPr>
          <p:cNvPr id="17515" name="TextBox 135"/>
          <p:cNvSpPr txBox="1">
            <a:spLocks noChangeArrowheads="1"/>
          </p:cNvSpPr>
          <p:nvPr/>
        </p:nvSpPr>
        <p:spPr bwMode="auto">
          <a:xfrm>
            <a:off x="3886200" y="5638800"/>
            <a:ext cx="2514600" cy="461963"/>
          </a:xfrm>
          <a:prstGeom prst="rect">
            <a:avLst/>
          </a:prstGeom>
          <a:noFill/>
          <a:ln w="9525">
            <a:noFill/>
            <a:miter lim="800000"/>
            <a:headEnd/>
            <a:tailEnd/>
          </a:ln>
        </p:spPr>
        <p:txBody>
          <a:bodyPr>
            <a:spAutoFit/>
          </a:bodyPr>
          <a:lstStyle/>
          <a:p>
            <a:r>
              <a:rPr lang="en-US" sz="1200" b="1">
                <a:solidFill>
                  <a:schemeClr val="bg1"/>
                </a:solidFill>
                <a:latin typeface="Book Antiqua" pitchFamily="18" charset="0"/>
              </a:rPr>
              <a:t>BALI &amp; NUSA TENGGARA</a:t>
            </a:r>
          </a:p>
          <a:p>
            <a:r>
              <a:rPr lang="en-US" sz="1200" b="1">
                <a:solidFill>
                  <a:schemeClr val="bg1"/>
                </a:solidFill>
                <a:latin typeface="Book Antiqua" pitchFamily="18" charset="0"/>
              </a:rPr>
              <a:t>Area :4.61% --Pend.:5.67</a:t>
            </a:r>
            <a:r>
              <a:rPr lang="en-US" sz="1200" b="1">
                <a:latin typeface="Book Antiqua" pitchFamily="18" charset="0"/>
              </a:rPr>
              <a:t>%</a:t>
            </a:r>
          </a:p>
        </p:txBody>
      </p:sp>
      <p:sp>
        <p:nvSpPr>
          <p:cNvPr id="17516" name="TextBox 136"/>
          <p:cNvSpPr txBox="1">
            <a:spLocks noChangeArrowheads="1"/>
          </p:cNvSpPr>
          <p:nvPr/>
        </p:nvSpPr>
        <p:spPr bwMode="auto">
          <a:xfrm>
            <a:off x="4343400" y="4419600"/>
            <a:ext cx="1905000" cy="830263"/>
          </a:xfrm>
          <a:prstGeom prst="rect">
            <a:avLst/>
          </a:prstGeom>
          <a:noFill/>
          <a:ln w="9525">
            <a:noFill/>
            <a:miter lim="800000"/>
            <a:headEnd/>
            <a:tailEnd/>
          </a:ln>
        </p:spPr>
        <p:txBody>
          <a:bodyPr>
            <a:spAutoFit/>
          </a:bodyPr>
          <a:lstStyle/>
          <a:p>
            <a:pPr algn="ctr"/>
            <a:r>
              <a:rPr lang="en-US" sz="1200" b="1">
                <a:solidFill>
                  <a:schemeClr val="bg1"/>
                </a:solidFill>
                <a:latin typeface="Book Antiqua" pitchFamily="18" charset="0"/>
              </a:rPr>
              <a:t>SULAWESI</a:t>
            </a:r>
          </a:p>
          <a:p>
            <a:pPr algn="ctr"/>
            <a:r>
              <a:rPr lang="en-US" sz="1200" b="1">
                <a:solidFill>
                  <a:schemeClr val="bg1"/>
                </a:solidFill>
                <a:latin typeface="Book Antiqua" pitchFamily="18" charset="0"/>
              </a:rPr>
              <a:t>Area: 9.85%--Pend</a:t>
            </a:r>
            <a:r>
              <a:rPr lang="en-US" sz="1200" b="1">
                <a:latin typeface="Book Antiqua" pitchFamily="18" charset="0"/>
              </a:rPr>
              <a:t>.: 6.98%</a:t>
            </a:r>
          </a:p>
          <a:p>
            <a:pPr algn="ctr"/>
            <a:endParaRPr lang="en-US" sz="1200">
              <a:latin typeface="Book Antiqua" pitchFamily="18" charset="0"/>
            </a:endParaRPr>
          </a:p>
        </p:txBody>
      </p:sp>
      <p:sp>
        <p:nvSpPr>
          <p:cNvPr id="17517" name="TextBox 137"/>
          <p:cNvSpPr txBox="1">
            <a:spLocks noChangeArrowheads="1"/>
          </p:cNvSpPr>
          <p:nvPr/>
        </p:nvSpPr>
        <p:spPr bwMode="auto">
          <a:xfrm>
            <a:off x="2057400" y="2133600"/>
            <a:ext cx="2895600" cy="461963"/>
          </a:xfrm>
          <a:prstGeom prst="rect">
            <a:avLst/>
          </a:prstGeom>
          <a:noFill/>
          <a:ln w="9525">
            <a:noFill/>
            <a:miter lim="800000"/>
            <a:headEnd/>
            <a:tailEnd/>
          </a:ln>
        </p:spPr>
        <p:txBody>
          <a:bodyPr>
            <a:spAutoFit/>
          </a:bodyPr>
          <a:lstStyle/>
          <a:p>
            <a:pPr algn="ctr"/>
            <a:r>
              <a:rPr lang="en-US" sz="1200" b="1">
                <a:solidFill>
                  <a:schemeClr val="bg1"/>
                </a:solidFill>
                <a:latin typeface="Book Antiqua" pitchFamily="18" charset="0"/>
              </a:rPr>
              <a:t>KALIMANTAN</a:t>
            </a:r>
          </a:p>
          <a:p>
            <a:pPr algn="ctr"/>
            <a:r>
              <a:rPr lang="en-US" sz="1200" b="1">
                <a:solidFill>
                  <a:schemeClr val="bg1"/>
                </a:solidFill>
                <a:latin typeface="Book Antiqua" pitchFamily="18" charset="0"/>
              </a:rPr>
              <a:t>Area:  28.11%-- Pend.: 5.08% </a:t>
            </a:r>
          </a:p>
        </p:txBody>
      </p:sp>
      <p:sp>
        <p:nvSpPr>
          <p:cNvPr id="17518" name="TextBox 138"/>
          <p:cNvSpPr txBox="1">
            <a:spLocks noChangeArrowheads="1"/>
          </p:cNvSpPr>
          <p:nvPr/>
        </p:nvSpPr>
        <p:spPr bwMode="auto">
          <a:xfrm>
            <a:off x="0" y="228600"/>
            <a:ext cx="9144000" cy="461665"/>
          </a:xfrm>
          <a:prstGeom prst="rect">
            <a:avLst/>
          </a:prstGeom>
          <a:noFill/>
          <a:ln w="9525">
            <a:noFill/>
            <a:miter lim="800000"/>
            <a:headEnd/>
            <a:tailEnd/>
          </a:ln>
        </p:spPr>
        <p:txBody>
          <a:bodyPr>
            <a:spAutoFit/>
          </a:bodyPr>
          <a:lstStyle/>
          <a:p>
            <a:pPr algn="ctr"/>
            <a:r>
              <a:rPr lang="en-US" sz="2400" dirty="0" smtClean="0">
                <a:solidFill>
                  <a:schemeClr val="accent2"/>
                </a:solidFill>
                <a:latin typeface="Book Antiqua" pitchFamily="18" charset="0"/>
              </a:rPr>
              <a:t>Distribution of Population of Indonesia </a:t>
            </a:r>
            <a:r>
              <a:rPr lang="en-US" dirty="0" smtClean="0">
                <a:solidFill>
                  <a:schemeClr val="accent2"/>
                </a:solidFill>
                <a:latin typeface="Book Antiqua" pitchFamily="18" charset="0"/>
              </a:rPr>
              <a:t>(</a:t>
            </a:r>
            <a:r>
              <a:rPr lang="en-US" dirty="0" err="1" smtClean="0">
                <a:solidFill>
                  <a:schemeClr val="accent2"/>
                </a:solidFill>
                <a:latin typeface="Book Antiqua" pitchFamily="18" charset="0"/>
              </a:rPr>
              <a:t>Sumber</a:t>
            </a:r>
            <a:r>
              <a:rPr lang="en-US" dirty="0" smtClean="0">
                <a:solidFill>
                  <a:schemeClr val="accent2"/>
                </a:solidFill>
                <a:latin typeface="Book Antiqua" pitchFamily="18" charset="0"/>
              </a:rPr>
              <a:t>: BSNP)</a:t>
            </a:r>
            <a:endParaRPr lang="en-US" dirty="0">
              <a:solidFill>
                <a:schemeClr val="accent2"/>
              </a:solidFill>
              <a:latin typeface="Book Antiqua" pitchFamily="18" charset="0"/>
            </a:endParaRPr>
          </a:p>
        </p:txBody>
      </p:sp>
      <p:sp>
        <p:nvSpPr>
          <p:cNvPr id="17519" name="TextBox 139"/>
          <p:cNvSpPr txBox="1">
            <a:spLocks noChangeArrowheads="1"/>
          </p:cNvSpPr>
          <p:nvPr/>
        </p:nvSpPr>
        <p:spPr bwMode="auto">
          <a:xfrm>
            <a:off x="4495800" y="2743200"/>
            <a:ext cx="2514600" cy="461963"/>
          </a:xfrm>
          <a:prstGeom prst="rect">
            <a:avLst/>
          </a:prstGeom>
          <a:noFill/>
          <a:ln w="9525">
            <a:noFill/>
            <a:miter lim="800000"/>
            <a:headEnd/>
            <a:tailEnd/>
          </a:ln>
        </p:spPr>
        <p:txBody>
          <a:bodyPr>
            <a:spAutoFit/>
          </a:bodyPr>
          <a:lstStyle/>
          <a:p>
            <a:pPr algn="ctr"/>
            <a:r>
              <a:rPr lang="en-US" sz="1200" b="1">
                <a:solidFill>
                  <a:schemeClr val="bg1"/>
                </a:solidFill>
                <a:latin typeface="Book Antiqua" pitchFamily="18" charset="0"/>
              </a:rPr>
              <a:t>MALUKU</a:t>
            </a:r>
          </a:p>
          <a:p>
            <a:pPr algn="ctr"/>
            <a:r>
              <a:rPr lang="en-US" sz="1200" b="1">
                <a:solidFill>
                  <a:schemeClr val="bg1"/>
                </a:solidFill>
                <a:latin typeface="Book Antiqua" pitchFamily="18" charset="0"/>
              </a:rPr>
              <a:t>Area:  3.88%-- Pend.: 1.03</a:t>
            </a:r>
            <a:r>
              <a:rPr lang="en-US" sz="1200" b="1">
                <a:latin typeface="Book Antiqua" pitchFamily="18" charset="0"/>
              </a:rPr>
              <a:t>% </a:t>
            </a:r>
          </a:p>
        </p:txBody>
      </p:sp>
      <p:sp>
        <p:nvSpPr>
          <p:cNvPr id="17520" name="TextBox 140"/>
          <p:cNvSpPr txBox="1">
            <a:spLocks noChangeArrowheads="1"/>
          </p:cNvSpPr>
          <p:nvPr/>
        </p:nvSpPr>
        <p:spPr bwMode="auto">
          <a:xfrm>
            <a:off x="6477000" y="3352800"/>
            <a:ext cx="2362200" cy="461963"/>
          </a:xfrm>
          <a:prstGeom prst="rect">
            <a:avLst/>
          </a:prstGeom>
          <a:noFill/>
          <a:ln w="9525">
            <a:noFill/>
            <a:miter lim="800000"/>
            <a:headEnd/>
            <a:tailEnd/>
          </a:ln>
        </p:spPr>
        <p:txBody>
          <a:bodyPr>
            <a:spAutoFit/>
          </a:bodyPr>
          <a:lstStyle/>
          <a:p>
            <a:pPr algn="ctr"/>
            <a:r>
              <a:rPr lang="en-US" sz="1200" b="1">
                <a:solidFill>
                  <a:schemeClr val="bg1"/>
                </a:solidFill>
                <a:latin typeface="Book Antiqua" pitchFamily="18" charset="0"/>
              </a:rPr>
              <a:t>PAPUA BARAT</a:t>
            </a:r>
          </a:p>
          <a:p>
            <a:pPr algn="ctr"/>
            <a:r>
              <a:rPr lang="en-US" sz="1200" b="1">
                <a:solidFill>
                  <a:schemeClr val="bg1"/>
                </a:solidFill>
                <a:latin typeface="Book Antiqua" pitchFamily="18" charset="0"/>
              </a:rPr>
              <a:t>Area: 21.99% -- Pend.: 0.92%</a:t>
            </a:r>
          </a:p>
        </p:txBody>
      </p:sp>
    </p:spTree>
    <p:extLst>
      <p:ext uri="{BB962C8B-B14F-4D97-AF65-F5344CB8AC3E}">
        <p14:creationId xmlns:p14="http://schemas.microsoft.com/office/powerpoint/2010/main" xmlns="" val="32137263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7" y="228600"/>
            <a:ext cx="8518847" cy="1040160"/>
          </a:xfrm>
        </p:spPr>
        <p:txBody>
          <a:bodyPr/>
          <a:lstStyle/>
          <a:p>
            <a:r>
              <a:rPr lang="en-US" sz="2800" dirty="0" smtClean="0">
                <a:solidFill>
                  <a:srgbClr val="000090"/>
                </a:solidFill>
              </a:rPr>
              <a:t>PER CAPITA OF ASEAN COUNTRIES (US $): 2011</a:t>
            </a:r>
            <a:endParaRPr lang="en-US" sz="2800" dirty="0">
              <a:solidFill>
                <a:srgbClr val="000090"/>
              </a:solidFill>
            </a:endParaRPr>
          </a:p>
        </p:txBody>
      </p:sp>
      <p:sp>
        <p:nvSpPr>
          <p:cNvPr id="3" name="Content Placeholder 2"/>
          <p:cNvSpPr>
            <a:spLocks noGrp="1"/>
          </p:cNvSpPr>
          <p:nvPr>
            <p:ph idx="1"/>
          </p:nvPr>
        </p:nvSpPr>
        <p:spPr>
          <a:xfrm>
            <a:off x="323527" y="1196752"/>
            <a:ext cx="8518847" cy="4902423"/>
          </a:xfrm>
        </p:spPr>
        <p:txBody>
          <a:bodyPr>
            <a:normAutofit fontScale="92500" lnSpcReduction="10000"/>
          </a:bodyPr>
          <a:lstStyle/>
          <a:p>
            <a:r>
              <a:rPr lang="en-US" sz="2800" dirty="0" smtClean="0"/>
              <a:t>Myanmar        1,325</a:t>
            </a:r>
          </a:p>
          <a:p>
            <a:r>
              <a:rPr lang="en-US" sz="2800" dirty="0" smtClean="0"/>
              <a:t>Cambodia       2,239     </a:t>
            </a:r>
          </a:p>
          <a:p>
            <a:r>
              <a:rPr lang="en-US" sz="2800" dirty="0" smtClean="0"/>
              <a:t>Laos               2,768</a:t>
            </a:r>
          </a:p>
          <a:p>
            <a:r>
              <a:rPr lang="en-US" sz="2800" dirty="0" smtClean="0"/>
              <a:t>Vietnam          3,359</a:t>
            </a:r>
          </a:p>
          <a:p>
            <a:r>
              <a:rPr lang="en-US" sz="2800" dirty="0" smtClean="0"/>
              <a:t>Philippines       4,080</a:t>
            </a:r>
          </a:p>
          <a:p>
            <a:r>
              <a:rPr lang="en-US" sz="2800" dirty="0" smtClean="0">
                <a:solidFill>
                  <a:srgbClr val="FF0000"/>
                </a:solidFill>
              </a:rPr>
              <a:t>Indonesia        4,666</a:t>
            </a:r>
          </a:p>
          <a:p>
            <a:r>
              <a:rPr lang="en-US" sz="2800" dirty="0" smtClean="0"/>
              <a:t>Thailand          9,398</a:t>
            </a:r>
          </a:p>
          <a:p>
            <a:r>
              <a:rPr lang="en-US" sz="2800" dirty="0" smtClean="0"/>
              <a:t>Malaysia         16,240</a:t>
            </a:r>
          </a:p>
          <a:p>
            <a:r>
              <a:rPr lang="en-US" sz="2800" dirty="0" smtClean="0"/>
              <a:t>Brunei            49,536</a:t>
            </a:r>
          </a:p>
          <a:p>
            <a:r>
              <a:rPr lang="en-US" sz="2800" dirty="0" smtClean="0"/>
              <a:t>Singapore       59,710             </a:t>
            </a:r>
          </a:p>
          <a:p>
            <a:pPr>
              <a:buNone/>
            </a:pPr>
            <a:r>
              <a:rPr lang="en-US" sz="1600" dirty="0" smtClean="0"/>
              <a:t>Resource: Wall Street Journal: Monday, Oct 22, 2012</a:t>
            </a:r>
            <a:endParaRPr lang="en-US" sz="1600" dirty="0"/>
          </a:p>
        </p:txBody>
      </p:sp>
      <p:pic>
        <p:nvPicPr>
          <p:cNvPr id="32770" name="Picture 2" descr="https://lh3.googleusercontent.com/-jOh46XX6uRI/VCAFR8abwqI/AAAAAAAAAFs/t6f2QY244r0/s1600/mata-uang.jpg"/>
          <p:cNvPicPr>
            <a:picLocks noChangeAspect="1" noChangeArrowheads="1"/>
          </p:cNvPicPr>
          <p:nvPr/>
        </p:nvPicPr>
        <p:blipFill>
          <a:blip r:embed="rId2" cstate="print"/>
          <a:srcRect/>
          <a:stretch>
            <a:fillRect/>
          </a:stretch>
        </p:blipFill>
        <p:spPr bwMode="auto">
          <a:xfrm>
            <a:off x="4283968" y="1196752"/>
            <a:ext cx="4435604" cy="4248472"/>
          </a:xfrm>
          <a:prstGeom prst="rect">
            <a:avLst/>
          </a:prstGeom>
          <a:noFill/>
        </p:spPr>
      </p:pic>
    </p:spTree>
    <p:extLst>
      <p:ext uri="{BB962C8B-B14F-4D97-AF65-F5344CB8AC3E}">
        <p14:creationId xmlns:p14="http://schemas.microsoft.com/office/powerpoint/2010/main" xmlns="" val="58194048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srcRect/>
          <a:stretch>
            <a:fillRect/>
          </a:stretch>
        </p:blipFill>
        <p:spPr bwMode="auto">
          <a:xfrm>
            <a:off x="1143000" y="857250"/>
            <a:ext cx="6858000" cy="5143500"/>
          </a:xfrm>
          <a:prstGeom prst="rect">
            <a:avLst/>
          </a:prstGeom>
          <a:noFill/>
          <a:ln w="9525">
            <a:noFill/>
            <a:miter lim="800000"/>
            <a:headEnd/>
            <a:tailEnd/>
          </a:ln>
        </p:spPr>
      </p:pic>
      <p:sp>
        <p:nvSpPr>
          <p:cNvPr id="3" name="TextBox 2"/>
          <p:cNvSpPr txBox="1"/>
          <p:nvPr/>
        </p:nvSpPr>
        <p:spPr>
          <a:xfrm>
            <a:off x="1259632" y="5805264"/>
            <a:ext cx="3384376" cy="369332"/>
          </a:xfrm>
          <a:prstGeom prst="rect">
            <a:avLst/>
          </a:prstGeom>
          <a:noFill/>
        </p:spPr>
        <p:txBody>
          <a:bodyPr wrap="square" rtlCol="0">
            <a:spAutoFit/>
          </a:bodyPr>
          <a:lstStyle/>
          <a:p>
            <a:r>
              <a:rPr lang="en-US" dirty="0" err="1" smtClean="0"/>
              <a:t>Sumber</a:t>
            </a:r>
            <a:r>
              <a:rPr lang="en-US" dirty="0" smtClean="0"/>
              <a:t>: </a:t>
            </a:r>
            <a:r>
              <a:rPr lang="en-US" dirty="0" err="1" smtClean="0"/>
              <a:t>Sahilah</a:t>
            </a:r>
            <a:r>
              <a:rPr lang="en-US" dirty="0" smtClean="0"/>
              <a:t>; 2012</a:t>
            </a:r>
            <a:endParaRPr lang="en-US" dirty="0"/>
          </a:p>
        </p:txBody>
      </p:sp>
    </p:spTree>
    <p:extLst>
      <p:ext uri="{BB962C8B-B14F-4D97-AF65-F5344CB8AC3E}">
        <p14:creationId xmlns:p14="http://schemas.microsoft.com/office/powerpoint/2010/main" xmlns="" val="87789259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srcRect/>
          <a:stretch/>
        </p:blipFill>
        <p:spPr bwMode="auto">
          <a:xfrm>
            <a:off x="331177" y="703264"/>
            <a:ext cx="4023946" cy="5805487"/>
          </a:xfrm>
          <a:prstGeom prst="rect">
            <a:avLst/>
          </a:prstGeom>
          <a:solidFill>
            <a:schemeClr val="accent6">
              <a:lumMod val="75000"/>
            </a:schemeClr>
          </a:solidFill>
          <a:ln w="19050">
            <a:solidFill>
              <a:schemeClr val="accent6">
                <a:lumMod val="40000"/>
                <a:lumOff val="60000"/>
              </a:schemeClr>
            </a:solidFill>
            <a:miter lim="800000"/>
            <a:headEnd/>
            <a:tailEnd/>
          </a:ln>
          <a:effectLst/>
        </p:spPr>
      </p:pic>
      <p:pic>
        <p:nvPicPr>
          <p:cNvPr id="3" name="Picture 2"/>
          <p:cNvPicPr>
            <a:picLocks noChangeAspect="1" noChangeArrowheads="1"/>
          </p:cNvPicPr>
          <p:nvPr/>
        </p:nvPicPr>
        <p:blipFill rotWithShape="1">
          <a:blip r:embed="rId3"/>
          <a:srcRect/>
          <a:stretch/>
        </p:blipFill>
        <p:spPr bwMode="auto">
          <a:xfrm>
            <a:off x="4692162" y="735014"/>
            <a:ext cx="4199792" cy="5773737"/>
          </a:xfrm>
          <a:prstGeom prst="rect">
            <a:avLst/>
          </a:prstGeom>
          <a:solidFill>
            <a:schemeClr val="accent6">
              <a:lumMod val="75000"/>
            </a:schemeClr>
          </a:solidFill>
          <a:ln w="19050">
            <a:solidFill>
              <a:schemeClr val="accent6">
                <a:lumMod val="40000"/>
                <a:lumOff val="60000"/>
              </a:schemeClr>
            </a:solidFill>
            <a:miter lim="800000"/>
            <a:headEnd/>
            <a:tailEnd/>
          </a:ln>
          <a:effectLst/>
        </p:spPr>
      </p:pic>
      <p:sp>
        <p:nvSpPr>
          <p:cNvPr id="22531" name="TextBox 1"/>
          <p:cNvSpPr txBox="1">
            <a:spLocks noChangeArrowheads="1"/>
          </p:cNvSpPr>
          <p:nvPr/>
        </p:nvSpPr>
        <p:spPr bwMode="auto">
          <a:xfrm>
            <a:off x="331178" y="6535739"/>
            <a:ext cx="7016464"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d-ID" sz="1200"/>
              <a:t>Sumber: </a:t>
            </a:r>
            <a:r>
              <a:rPr lang="id-ID" sz="1200" i="1"/>
              <a:t>Archipelago Economy:  Unleashing Indonesia’s Potential</a:t>
            </a:r>
            <a:r>
              <a:rPr lang="id-ID" sz="1200"/>
              <a:t>  (McKinsey Global Institute, 2012)</a:t>
            </a:r>
            <a:endParaRPr lang="en-US" sz="1200"/>
          </a:p>
        </p:txBody>
      </p:sp>
      <p:sp>
        <p:nvSpPr>
          <p:cNvPr id="4" name="TextBox 3"/>
          <p:cNvSpPr txBox="1"/>
          <p:nvPr/>
        </p:nvSpPr>
        <p:spPr>
          <a:xfrm>
            <a:off x="0" y="-26988"/>
            <a:ext cx="9144000" cy="369888"/>
          </a:xfrm>
          <a:prstGeom prst="rect">
            <a:avLst/>
          </a:prstGeom>
          <a:solidFill>
            <a:schemeClr val="accent6">
              <a:lumMod val="20000"/>
              <a:lumOff val="80000"/>
            </a:schemeClr>
          </a:solidFill>
        </p:spPr>
        <p:txBody>
          <a:bodyPr>
            <a:spAutoFit/>
          </a:bodyPr>
          <a:lstStyle/>
          <a:p>
            <a:pPr algn="ctr">
              <a:defRPr/>
            </a:pPr>
            <a:r>
              <a:rPr lang="en-US" dirty="0">
                <a:latin typeface="Arial" pitchFamily="34" charset="0"/>
                <a:ea typeface="+mn-ea"/>
                <a:cs typeface="Arial" pitchFamily="34" charset="0"/>
              </a:rPr>
              <a:t>Pre</a:t>
            </a:r>
            <a:r>
              <a:rPr lang="id-ID" dirty="0">
                <a:latin typeface="Arial" pitchFamily="34" charset="0"/>
                <a:ea typeface="+mn-ea"/>
                <a:cs typeface="Arial" pitchFamily="34" charset="0"/>
              </a:rPr>
              <a:t>diction: </a:t>
            </a:r>
            <a:r>
              <a:rPr lang="en-US" dirty="0">
                <a:latin typeface="Arial" pitchFamily="34" charset="0"/>
                <a:ea typeface="+mn-ea"/>
                <a:cs typeface="Arial" pitchFamily="34" charset="0"/>
              </a:rPr>
              <a:t>Indonesia </a:t>
            </a:r>
            <a:r>
              <a:rPr lang="id-ID" dirty="0">
                <a:latin typeface="Arial" pitchFamily="34" charset="0"/>
                <a:ea typeface="+mn-ea"/>
                <a:cs typeface="Arial" pitchFamily="34" charset="0"/>
              </a:rPr>
              <a:t>in</a:t>
            </a:r>
            <a:r>
              <a:rPr lang="en-US" dirty="0">
                <a:latin typeface="Arial" pitchFamily="34" charset="0"/>
                <a:ea typeface="+mn-ea"/>
                <a:cs typeface="Arial" pitchFamily="34" charset="0"/>
              </a:rPr>
              <a:t> 2030</a:t>
            </a:r>
            <a:r>
              <a:rPr lang="id-ID" dirty="0">
                <a:latin typeface="Arial" pitchFamily="34" charset="0"/>
                <a:ea typeface="+mn-ea"/>
                <a:cs typeface="Arial" pitchFamily="34" charset="0"/>
              </a:rPr>
              <a:t> </a:t>
            </a:r>
            <a:endParaRPr lang="en-US" dirty="0">
              <a:latin typeface="Arial" pitchFamily="34" charset="0"/>
              <a:ea typeface="+mn-ea"/>
              <a:cs typeface="Arial" pitchFamily="34" charset="0"/>
            </a:endParaRPr>
          </a:p>
        </p:txBody>
      </p:sp>
      <p:sp>
        <p:nvSpPr>
          <p:cNvPr id="5" name="Right Arrow 4"/>
          <p:cNvSpPr/>
          <p:nvPr/>
        </p:nvSpPr>
        <p:spPr>
          <a:xfrm>
            <a:off x="4421066" y="603250"/>
            <a:ext cx="216877" cy="1366838"/>
          </a:xfrm>
          <a:prstGeom prst="right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Slide Number Placeholder 2"/>
          <p:cNvSpPr txBox="1"/>
          <p:nvPr/>
        </p:nvSpPr>
        <p:spPr>
          <a:xfrm>
            <a:off x="8821616" y="6586539"/>
            <a:ext cx="338504" cy="274637"/>
          </a:xfrm>
          <a:prstGeom prst="rect">
            <a:avLst/>
          </a:prstGeom>
          <a:solidFill>
            <a:schemeClr val="accent3">
              <a:lumMod val="75000"/>
            </a:schemeClr>
          </a:solidFill>
          <a:ln>
            <a:noFill/>
          </a:ln>
        </p:spPr>
        <p:txBody>
          <a:bodyPr lIns="0" tIns="0" rIns="0" bIns="0"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defRPr/>
            </a:pPr>
            <a:fld id="{299F49B5-E802-DC44-8C62-4063222A1606}" type="slidenum">
              <a:rPr lang="en-US" sz="1400" b="1" smtClean="0">
                <a:solidFill>
                  <a:schemeClr val="bg1"/>
                </a:solidFill>
                <a:effectLst>
                  <a:outerShdw blurRad="38100" dist="38100" dir="2700000" algn="tl">
                    <a:srgbClr val="000000"/>
                  </a:outerShdw>
                </a:effectLst>
                <a:latin typeface="Calibri" charset="0"/>
              </a:rPr>
              <a:pPr algn="ctr" eaLnBrk="1" hangingPunct="1">
                <a:defRPr/>
              </a:pPr>
              <a:t>13</a:t>
            </a:fld>
            <a:endParaRPr lang="id-ID" sz="1000" b="1" smtClean="0">
              <a:solidFill>
                <a:schemeClr val="bg1"/>
              </a:solidFill>
              <a:effectLst>
                <a:outerShdw blurRad="38100" dist="38100" dir="2700000" algn="tl">
                  <a:srgbClr val="000000"/>
                </a:outerShdw>
              </a:effectLst>
              <a:latin typeface="Calibri" charset="0"/>
            </a:endParaRPr>
          </a:p>
        </p:txBody>
      </p:sp>
      <p:sp>
        <p:nvSpPr>
          <p:cNvPr id="8" name="Oval 7"/>
          <p:cNvSpPr/>
          <p:nvPr/>
        </p:nvSpPr>
        <p:spPr>
          <a:xfrm>
            <a:off x="446943" y="2625725"/>
            <a:ext cx="1055077" cy="685800"/>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Oval 8"/>
          <p:cNvSpPr/>
          <p:nvPr/>
        </p:nvSpPr>
        <p:spPr>
          <a:xfrm>
            <a:off x="5275385" y="2640013"/>
            <a:ext cx="1055077" cy="685800"/>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Freeform 19"/>
          <p:cNvSpPr/>
          <p:nvPr/>
        </p:nvSpPr>
        <p:spPr>
          <a:xfrm>
            <a:off x="1112228" y="3311526"/>
            <a:ext cx="4473819" cy="182563"/>
          </a:xfrm>
          <a:custGeom>
            <a:avLst/>
            <a:gdLst>
              <a:gd name="connsiteX0" fmla="*/ 0 w 4918364"/>
              <a:gd name="connsiteY0" fmla="*/ 0 h 240146"/>
              <a:gd name="connsiteX1" fmla="*/ 2937164 w 4918364"/>
              <a:gd name="connsiteY1" fmla="*/ 235528 h 240146"/>
              <a:gd name="connsiteX2" fmla="*/ 4918364 w 4918364"/>
              <a:gd name="connsiteY2" fmla="*/ 27709 h 240146"/>
            </a:gdLst>
            <a:ahLst/>
            <a:cxnLst>
              <a:cxn ang="0">
                <a:pos x="connsiteX0" y="connsiteY0"/>
              </a:cxn>
              <a:cxn ang="0">
                <a:pos x="connsiteX1" y="connsiteY1"/>
              </a:cxn>
              <a:cxn ang="0">
                <a:pos x="connsiteX2" y="connsiteY2"/>
              </a:cxn>
            </a:cxnLst>
            <a:rect l="l" t="t" r="r" b="b"/>
            <a:pathLst>
              <a:path w="4918364" h="240146">
                <a:moveTo>
                  <a:pt x="0" y="0"/>
                </a:moveTo>
                <a:cubicBezTo>
                  <a:pt x="1058718" y="115455"/>
                  <a:pt x="2117437" y="230910"/>
                  <a:pt x="2937164" y="235528"/>
                </a:cubicBezTo>
                <a:cubicBezTo>
                  <a:pt x="3756891" y="240146"/>
                  <a:pt x="4337627" y="133927"/>
                  <a:pt x="4918364" y="27709"/>
                </a:cubicBezTo>
              </a:path>
            </a:pathLst>
          </a:custGeom>
          <a:ln>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22538" name="TextBox 20"/>
          <p:cNvSpPr txBox="1">
            <a:spLocks noChangeArrowheads="1"/>
          </p:cNvSpPr>
          <p:nvPr/>
        </p:nvSpPr>
        <p:spPr bwMode="auto">
          <a:xfrm>
            <a:off x="3798277" y="2974976"/>
            <a:ext cx="1547446"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d-ID" sz="1400">
                <a:solidFill>
                  <a:srgbClr val="C00000"/>
                </a:solidFill>
              </a:rPr>
              <a:t>Need to prepare</a:t>
            </a:r>
            <a:r>
              <a:rPr lang="en-US" sz="1400">
                <a:solidFill>
                  <a:srgbClr val="C00000"/>
                </a:solidFill>
              </a:rPr>
              <a:t> </a:t>
            </a:r>
            <a:r>
              <a:rPr lang="en-US" sz="1400" i="1">
                <a:solidFill>
                  <a:srgbClr val="C00000"/>
                </a:solidFill>
              </a:rPr>
              <a:t>social engineering</a:t>
            </a:r>
          </a:p>
        </p:txBody>
      </p:sp>
      <p:sp>
        <p:nvSpPr>
          <p:cNvPr id="22" name="Oval 21"/>
          <p:cNvSpPr/>
          <p:nvPr/>
        </p:nvSpPr>
        <p:spPr>
          <a:xfrm>
            <a:off x="735623" y="3443288"/>
            <a:ext cx="728297" cy="685800"/>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Oval 22"/>
          <p:cNvSpPr/>
          <p:nvPr/>
        </p:nvSpPr>
        <p:spPr>
          <a:xfrm>
            <a:off x="4974982" y="3455988"/>
            <a:ext cx="728296" cy="685800"/>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 name="Freeform 27"/>
          <p:cNvSpPr/>
          <p:nvPr/>
        </p:nvSpPr>
        <p:spPr>
          <a:xfrm>
            <a:off x="1393582" y="3989388"/>
            <a:ext cx="3670788" cy="192087"/>
          </a:xfrm>
          <a:custGeom>
            <a:avLst/>
            <a:gdLst>
              <a:gd name="connsiteX0" fmla="*/ 0 w 3976255"/>
              <a:gd name="connsiteY0" fmla="*/ 0 h 191654"/>
              <a:gd name="connsiteX1" fmla="*/ 2743200 w 3976255"/>
              <a:gd name="connsiteY1" fmla="*/ 180109 h 191654"/>
              <a:gd name="connsiteX2" fmla="*/ 3976255 w 3976255"/>
              <a:gd name="connsiteY2" fmla="*/ 69273 h 191654"/>
            </a:gdLst>
            <a:ahLst/>
            <a:cxnLst>
              <a:cxn ang="0">
                <a:pos x="connsiteX0" y="connsiteY0"/>
              </a:cxn>
              <a:cxn ang="0">
                <a:pos x="connsiteX1" y="connsiteY1"/>
              </a:cxn>
              <a:cxn ang="0">
                <a:pos x="connsiteX2" y="connsiteY2"/>
              </a:cxn>
            </a:cxnLst>
            <a:rect l="l" t="t" r="r" b="b"/>
            <a:pathLst>
              <a:path w="3976255" h="191654">
                <a:moveTo>
                  <a:pt x="0" y="0"/>
                </a:moveTo>
                <a:cubicBezTo>
                  <a:pt x="1040245" y="84282"/>
                  <a:pt x="2080491" y="168564"/>
                  <a:pt x="2743200" y="180109"/>
                </a:cubicBezTo>
                <a:cubicBezTo>
                  <a:pt x="3405909" y="191654"/>
                  <a:pt x="3691082" y="130463"/>
                  <a:pt x="3976255" y="69273"/>
                </a:cubicBezTo>
              </a:path>
            </a:pathLst>
          </a:custGeom>
          <a:ln>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22542" name="TextBox 28"/>
          <p:cNvSpPr txBox="1">
            <a:spLocks noChangeArrowheads="1"/>
          </p:cNvSpPr>
          <p:nvPr/>
        </p:nvSpPr>
        <p:spPr bwMode="auto">
          <a:xfrm>
            <a:off x="3766039" y="4138614"/>
            <a:ext cx="1650023" cy="954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d-ID" sz="1400">
                <a:solidFill>
                  <a:srgbClr val="C00000"/>
                </a:solidFill>
              </a:rPr>
              <a:t>Need to increase education access, quality and relevancy </a:t>
            </a:r>
            <a:endParaRPr lang="en-US" sz="1400" i="1">
              <a:solidFill>
                <a:srgbClr val="C00000"/>
              </a:solidFill>
            </a:endParaRPr>
          </a:p>
        </p:txBody>
      </p:sp>
    </p:spTree>
    <p:extLst>
      <p:ext uri="{BB962C8B-B14F-4D97-AF65-F5344CB8AC3E}">
        <p14:creationId xmlns:p14="http://schemas.microsoft.com/office/powerpoint/2010/main" xmlns="" val="1757577657"/>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cstate="print"/>
          <a:srcRect/>
          <a:stretch>
            <a:fillRect/>
          </a:stretch>
        </p:blipFill>
        <p:spPr bwMode="auto">
          <a:xfrm>
            <a:off x="1143000" y="857250"/>
            <a:ext cx="6858000" cy="5143500"/>
          </a:xfrm>
          <a:prstGeom prst="rect">
            <a:avLst/>
          </a:prstGeom>
          <a:noFill/>
          <a:ln w="9525">
            <a:noFill/>
            <a:miter lim="800000"/>
            <a:headEnd/>
            <a:tailEnd/>
          </a:ln>
        </p:spPr>
      </p:pic>
      <p:sp>
        <p:nvSpPr>
          <p:cNvPr id="3" name="TextBox 2"/>
          <p:cNvSpPr txBox="1"/>
          <p:nvPr/>
        </p:nvSpPr>
        <p:spPr>
          <a:xfrm>
            <a:off x="1259632" y="6021288"/>
            <a:ext cx="2880320" cy="369332"/>
          </a:xfrm>
          <a:prstGeom prst="rect">
            <a:avLst/>
          </a:prstGeom>
          <a:noFill/>
        </p:spPr>
        <p:txBody>
          <a:bodyPr wrap="square" rtlCol="0">
            <a:spAutoFit/>
          </a:bodyPr>
          <a:lstStyle/>
          <a:p>
            <a:r>
              <a:rPr lang="en-US" dirty="0" err="1" smtClean="0"/>
              <a:t>Sumber</a:t>
            </a:r>
            <a:r>
              <a:rPr lang="en-US" dirty="0" smtClean="0"/>
              <a:t>: </a:t>
            </a:r>
            <a:r>
              <a:rPr lang="en-US" dirty="0" err="1" smtClean="0"/>
              <a:t>Sahilah</a:t>
            </a:r>
            <a:r>
              <a:rPr lang="en-US" dirty="0" smtClean="0"/>
              <a:t>; 2012</a:t>
            </a:r>
            <a:endParaRPr lang="en-US" dirty="0"/>
          </a:p>
        </p:txBody>
      </p:sp>
    </p:spTree>
    <p:extLst>
      <p:ext uri="{BB962C8B-B14F-4D97-AF65-F5344CB8AC3E}">
        <p14:creationId xmlns:p14="http://schemas.microsoft.com/office/powerpoint/2010/main" xmlns="" val="80949252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555631" y="4581525"/>
            <a:ext cx="4248150" cy="216058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p>
        </p:txBody>
      </p:sp>
      <p:graphicFrame>
        <p:nvGraphicFramePr>
          <p:cNvPr id="23554" name="AutoShape 9"/>
          <p:cNvGraphicFramePr>
            <a:graphicFrameLocks/>
          </p:cNvGraphicFramePr>
          <p:nvPr/>
        </p:nvGraphicFramePr>
        <p:xfrm>
          <a:off x="0" y="0"/>
          <a:ext cx="146538" cy="158750"/>
        </p:xfrm>
        <a:graphic>
          <a:graphicData uri="http://schemas.openxmlformats.org/presentationml/2006/ole">
            <p:oleObj spid="_x0000_s2058" name="think-cell Slide" r:id="rId7" imgW="0" imgH="0" progId="">
              <p:embed/>
            </p:oleObj>
          </a:graphicData>
        </a:graphic>
      </p:graphicFrame>
      <p:grpSp>
        <p:nvGrpSpPr>
          <p:cNvPr id="23555" name="Group 23"/>
          <p:cNvGrpSpPr>
            <a:grpSpLocks/>
          </p:cNvGrpSpPr>
          <p:nvPr/>
        </p:nvGrpSpPr>
        <p:grpSpPr bwMode="auto">
          <a:xfrm>
            <a:off x="531935" y="765175"/>
            <a:ext cx="8531657" cy="3671888"/>
            <a:chOff x="531936" y="980728"/>
            <a:chExt cx="8531045" cy="3672408"/>
          </a:xfrm>
        </p:grpSpPr>
        <p:sp>
          <p:nvSpPr>
            <p:cNvPr id="23569" name="TextBox 15"/>
            <p:cNvSpPr txBox="1">
              <a:spLocks noChangeArrowheads="1"/>
            </p:cNvSpPr>
            <p:nvPr/>
          </p:nvSpPr>
          <p:spPr bwMode="auto">
            <a:xfrm>
              <a:off x="6863862" y="980728"/>
              <a:ext cx="2199119" cy="3078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400">
                  <a:solidFill>
                    <a:srgbClr val="C00000"/>
                  </a:solidFill>
                  <a:latin typeface="Calibri" charset="0"/>
                </a:rPr>
                <a:t>100  </a:t>
              </a:r>
              <a:r>
                <a:rPr lang="id-ID" sz="1400">
                  <a:solidFill>
                    <a:srgbClr val="C00000"/>
                  </a:solidFill>
                  <a:latin typeface="Calibri" charset="0"/>
                </a:rPr>
                <a:t>years of independence</a:t>
              </a:r>
              <a:endParaRPr lang="en-GB" sz="1400">
                <a:solidFill>
                  <a:srgbClr val="C00000"/>
                </a:solidFill>
                <a:latin typeface="Calibri" charset="0"/>
              </a:endParaRPr>
            </a:p>
          </p:txBody>
        </p:sp>
        <p:pic>
          <p:nvPicPr>
            <p:cNvPr id="23570" name="Picture 2"/>
            <p:cNvPicPr>
              <a:picLocks noChangeAspect="1" noChangeArrowheads="1"/>
            </p:cNvPicPr>
            <p:nvPr>
              <p:custDataLst>
                <p:tags r:id="rId2"/>
              </p:custDataLst>
            </p:nvPr>
          </p:nvPicPr>
          <p:blipFill>
            <a:blip r:embed="rId8">
              <a:extLst>
                <a:ext uri="{28A0092B-C50C-407E-A947-70E740481C1C}">
                  <a14:useLocalDpi xmlns:a14="http://schemas.microsoft.com/office/drawing/2010/main" xmlns="" val="0"/>
                </a:ext>
              </a:extLst>
            </a:blip>
            <a:srcRect/>
            <a:stretch>
              <a:fillRect/>
            </a:stretch>
          </p:blipFill>
          <p:spPr bwMode="auto">
            <a:xfrm>
              <a:off x="531936" y="1273349"/>
              <a:ext cx="7961434" cy="3379787"/>
            </a:xfrm>
            <a:prstGeom prst="rect">
              <a:avLst/>
            </a:prstGeom>
            <a:solidFill>
              <a:srgbClr val="D9D9D9"/>
            </a:solidFill>
            <a:ln>
              <a:noFill/>
            </a:ln>
            <a:extLst>
              <a:ext uri="{91240B29-F687-4f45-9708-019B960494DF}">
                <a14:hiddenLine xmlns:a14="http://schemas.microsoft.com/office/drawing/2010/main" xmlns="" w="9525">
                  <a:solidFill>
                    <a:srgbClr val="000000"/>
                  </a:solidFill>
                  <a:miter lim="800000"/>
                  <a:headEnd/>
                  <a:tailEnd/>
                </a14:hiddenLine>
              </a:ext>
            </a:extLst>
          </p:spPr>
        </p:pic>
        <p:sp>
          <p:nvSpPr>
            <p:cNvPr id="20" name="Rectangle 19"/>
            <p:cNvSpPr>
              <a:spLocks noChangeArrowheads="1"/>
            </p:cNvSpPr>
            <p:nvPr>
              <p:custDataLst>
                <p:tags r:id="rId3"/>
              </p:custDataLst>
            </p:nvPr>
          </p:nvSpPr>
          <p:spPr bwMode="auto">
            <a:xfrm>
              <a:off x="4850114" y="993430"/>
              <a:ext cx="1626460" cy="3134169"/>
            </a:xfrm>
            <a:prstGeom prst="rect">
              <a:avLst/>
            </a:prstGeom>
            <a:solidFill>
              <a:schemeClr val="tx2">
                <a:lumMod val="20000"/>
                <a:lumOff val="80000"/>
                <a:alpha val="49804"/>
              </a:schemeClr>
            </a:solidFill>
            <a:ln>
              <a:solidFill>
                <a:schemeClr val="tx1"/>
              </a:solidFill>
            </a:ln>
            <a:extLst/>
          </p:spPr>
          <p:txBody>
            <a:bodyPr anchor="ctr"/>
            <a:lstStyle/>
            <a:p>
              <a:pPr algn="ctr" fontAlgn="auto">
                <a:spcBef>
                  <a:spcPts val="0"/>
                </a:spcBef>
                <a:spcAft>
                  <a:spcPts val="0"/>
                </a:spcAft>
                <a:defRPr/>
              </a:pPr>
              <a:endParaRPr lang="id-ID">
                <a:solidFill>
                  <a:srgbClr val="FFFFFF"/>
                </a:solidFill>
                <a:latin typeface="+mn-lt"/>
                <a:ea typeface="+mn-ea"/>
                <a:cs typeface="+mn-cs"/>
              </a:endParaRPr>
            </a:p>
          </p:txBody>
        </p:sp>
        <p:sp>
          <p:nvSpPr>
            <p:cNvPr id="23572" name="Rectangle 20"/>
            <p:cNvSpPr>
              <a:spLocks noChangeArrowheads="1"/>
            </p:cNvSpPr>
            <p:nvPr>
              <p:custDataLst>
                <p:tags r:id="rId4"/>
              </p:custDataLst>
            </p:nvPr>
          </p:nvSpPr>
          <p:spPr bwMode="auto">
            <a:xfrm>
              <a:off x="4522177" y="1033437"/>
              <a:ext cx="2176097" cy="285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r>
                <a:rPr lang="en-US" sz="1400" b="1">
                  <a:solidFill>
                    <a:srgbClr val="000000"/>
                  </a:solidFill>
                  <a:latin typeface="Calibri" charset="0"/>
                </a:rPr>
                <a:t>"Demogra</a:t>
              </a:r>
              <a:r>
                <a:rPr lang="id-ID" sz="1400" b="1">
                  <a:solidFill>
                    <a:srgbClr val="000000"/>
                  </a:solidFill>
                  <a:latin typeface="Calibri" charset="0"/>
                </a:rPr>
                <a:t>phy bonus</a:t>
              </a:r>
              <a:r>
                <a:rPr lang="en-US" sz="1400" b="1">
                  <a:solidFill>
                    <a:srgbClr val="000000"/>
                  </a:solidFill>
                  <a:latin typeface="Calibri" charset="0"/>
                </a:rPr>
                <a:t>"</a:t>
              </a:r>
            </a:p>
          </p:txBody>
        </p:sp>
        <p:cxnSp>
          <p:nvCxnSpPr>
            <p:cNvPr id="17" name="Straight Connector 16"/>
            <p:cNvCxnSpPr/>
            <p:nvPr/>
          </p:nvCxnSpPr>
          <p:spPr>
            <a:xfrm rot="5400000">
              <a:off x="5422724" y="2501036"/>
              <a:ext cx="2953168" cy="1466"/>
            </a:xfrm>
            <a:prstGeom prst="line">
              <a:avLst/>
            </a:prstGeom>
            <a:ln w="28575">
              <a:solidFill>
                <a:schemeClr val="tx2">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23556" name="Title 6"/>
          <p:cNvSpPr txBox="1">
            <a:spLocks/>
          </p:cNvSpPr>
          <p:nvPr/>
        </p:nvSpPr>
        <p:spPr bwMode="auto">
          <a:xfrm>
            <a:off x="0" y="-100013"/>
            <a:ext cx="9144000" cy="7620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id-ID" sz="3600" b="1" dirty="0">
                <a:solidFill>
                  <a:srgbClr val="31859C"/>
                </a:solidFill>
                <a:latin typeface="Franklin Gothic Medium" charset="0"/>
              </a:rPr>
              <a:t>Demography </a:t>
            </a:r>
            <a:r>
              <a:rPr lang="id-ID" sz="3600" b="1" dirty="0" smtClean="0">
                <a:solidFill>
                  <a:srgbClr val="31859C"/>
                </a:solidFill>
                <a:latin typeface="Franklin Gothic Medium" charset="0"/>
              </a:rPr>
              <a:t>Bonus</a:t>
            </a:r>
            <a:endParaRPr lang="id-ID" sz="3600" b="1" dirty="0">
              <a:solidFill>
                <a:srgbClr val="E46C0A"/>
              </a:solidFill>
              <a:latin typeface="Franklin Gothic Medium" charset="0"/>
            </a:endParaRPr>
          </a:p>
        </p:txBody>
      </p:sp>
      <p:cxnSp>
        <p:nvCxnSpPr>
          <p:cNvPr id="23" name="Straight Connector 22"/>
          <p:cNvCxnSpPr/>
          <p:nvPr/>
        </p:nvCxnSpPr>
        <p:spPr>
          <a:xfrm>
            <a:off x="0" y="619125"/>
            <a:ext cx="9144000" cy="0"/>
          </a:xfrm>
          <a:prstGeom prst="line">
            <a:avLst/>
          </a:prstGeom>
        </p:spPr>
        <p:style>
          <a:lnRef idx="1">
            <a:schemeClr val="accent2"/>
          </a:lnRef>
          <a:fillRef idx="0">
            <a:schemeClr val="accent2"/>
          </a:fillRef>
          <a:effectRef idx="0">
            <a:schemeClr val="accent2"/>
          </a:effectRef>
          <a:fontRef idx="minor">
            <a:schemeClr val="tx1"/>
          </a:fontRef>
        </p:style>
      </p:cxnSp>
      <p:sp>
        <p:nvSpPr>
          <p:cNvPr id="25" name="Rectangle 24"/>
          <p:cNvSpPr/>
          <p:nvPr/>
        </p:nvSpPr>
        <p:spPr>
          <a:xfrm>
            <a:off x="467458" y="4581525"/>
            <a:ext cx="2016369" cy="2160588"/>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d-ID" sz="2400" b="1" dirty="0">
                <a:solidFill>
                  <a:schemeClr val="tx1"/>
                </a:solidFill>
              </a:rPr>
              <a:t>Productive age human resources </a:t>
            </a:r>
          </a:p>
          <a:p>
            <a:pPr algn="ctr" fontAlgn="auto">
              <a:spcBef>
                <a:spcPts val="0"/>
              </a:spcBef>
              <a:spcAft>
                <a:spcPts val="0"/>
              </a:spcAft>
              <a:defRPr/>
            </a:pPr>
            <a:r>
              <a:rPr lang="id-ID" sz="2400" b="1" dirty="0">
                <a:solidFill>
                  <a:schemeClr val="tx1"/>
                </a:solidFill>
              </a:rPr>
              <a:t>outnumber</a:t>
            </a:r>
          </a:p>
        </p:txBody>
      </p:sp>
      <p:sp>
        <p:nvSpPr>
          <p:cNvPr id="26" name="Right Arrow 25"/>
          <p:cNvSpPr/>
          <p:nvPr/>
        </p:nvSpPr>
        <p:spPr>
          <a:xfrm>
            <a:off x="2627435" y="4797425"/>
            <a:ext cx="1944565" cy="503238"/>
          </a:xfrm>
          <a:prstGeom prst="right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d-ID" b="1" dirty="0">
                <a:solidFill>
                  <a:srgbClr val="C00000"/>
                </a:solidFill>
              </a:rPr>
              <a:t>Competent</a:t>
            </a:r>
          </a:p>
        </p:txBody>
      </p:sp>
      <p:sp>
        <p:nvSpPr>
          <p:cNvPr id="27" name="Right Arrow 26"/>
          <p:cNvSpPr/>
          <p:nvPr/>
        </p:nvSpPr>
        <p:spPr>
          <a:xfrm>
            <a:off x="2627435" y="6021389"/>
            <a:ext cx="1944565" cy="503237"/>
          </a:xfrm>
          <a:prstGeom prst="right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d-ID" b="1" dirty="0">
                <a:solidFill>
                  <a:srgbClr val="C00000"/>
                </a:solidFill>
              </a:rPr>
              <a:t>Incompetent</a:t>
            </a:r>
          </a:p>
        </p:txBody>
      </p:sp>
      <p:sp>
        <p:nvSpPr>
          <p:cNvPr id="28" name="Rectangle 27"/>
          <p:cNvSpPr/>
          <p:nvPr/>
        </p:nvSpPr>
        <p:spPr>
          <a:xfrm>
            <a:off x="4643805" y="5949950"/>
            <a:ext cx="2088173" cy="71913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d-ID" sz="2400" b="1" dirty="0">
                <a:solidFill>
                  <a:srgbClr val="C00000"/>
                </a:solidFill>
              </a:rPr>
              <a:t>Development burden</a:t>
            </a:r>
          </a:p>
        </p:txBody>
      </p:sp>
      <p:sp>
        <p:nvSpPr>
          <p:cNvPr id="29" name="Rectangle 28"/>
          <p:cNvSpPr/>
          <p:nvPr/>
        </p:nvSpPr>
        <p:spPr>
          <a:xfrm>
            <a:off x="4643805" y="4652964"/>
            <a:ext cx="2088173" cy="720725"/>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d-ID" sz="2400" b="1" dirty="0">
                <a:solidFill>
                  <a:schemeClr val="tx2">
                    <a:lumMod val="50000"/>
                  </a:schemeClr>
                </a:solidFill>
              </a:rPr>
              <a:t>Development investment </a:t>
            </a:r>
          </a:p>
        </p:txBody>
      </p:sp>
      <p:sp>
        <p:nvSpPr>
          <p:cNvPr id="31" name="Up Arrow 30"/>
          <p:cNvSpPr/>
          <p:nvPr/>
        </p:nvSpPr>
        <p:spPr>
          <a:xfrm>
            <a:off x="5147897" y="5445125"/>
            <a:ext cx="1151792" cy="431800"/>
          </a:xfrm>
          <a:prstGeom prst="up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p>
        </p:txBody>
      </p:sp>
      <p:sp>
        <p:nvSpPr>
          <p:cNvPr id="32" name="Up Arrow 31"/>
          <p:cNvSpPr/>
          <p:nvPr/>
        </p:nvSpPr>
        <p:spPr>
          <a:xfrm>
            <a:off x="2987920" y="5445125"/>
            <a:ext cx="1151792" cy="431800"/>
          </a:xfrm>
          <a:prstGeom prst="up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p>
        </p:txBody>
      </p:sp>
      <p:sp>
        <p:nvSpPr>
          <p:cNvPr id="23565" name="TextBox 32"/>
          <p:cNvSpPr txBox="1">
            <a:spLocks noChangeArrowheads="1"/>
          </p:cNvSpPr>
          <p:nvPr/>
        </p:nvSpPr>
        <p:spPr bwMode="auto">
          <a:xfrm>
            <a:off x="3049466" y="5516564"/>
            <a:ext cx="3484510" cy="369332"/>
          </a:xfrm>
          <a:prstGeom prst="rect">
            <a:avLst/>
          </a:prstGeom>
          <a:solidFill>
            <a:schemeClr val="bg1">
              <a:alpha val="39999"/>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d-ID" sz="1800" b="1">
                <a:latin typeface="Franklin Gothic Book" charset="0"/>
              </a:rPr>
              <a:t>Transformation through education</a:t>
            </a:r>
          </a:p>
        </p:txBody>
      </p:sp>
      <p:sp>
        <p:nvSpPr>
          <p:cNvPr id="40" name="Rectangle 39"/>
          <p:cNvSpPr/>
          <p:nvPr/>
        </p:nvSpPr>
        <p:spPr>
          <a:xfrm>
            <a:off x="6875585" y="4581525"/>
            <a:ext cx="1729154" cy="2160588"/>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Char char="-"/>
              <a:defRPr/>
            </a:pPr>
            <a:r>
              <a:rPr lang="id-ID" sz="2000" b="1" dirty="0">
                <a:solidFill>
                  <a:schemeClr val="tx1"/>
                </a:solidFill>
              </a:rPr>
              <a:t>Curriculum</a:t>
            </a:r>
          </a:p>
          <a:p>
            <a:pPr algn="ctr" fontAlgn="auto">
              <a:spcBef>
                <a:spcPts val="0"/>
              </a:spcBef>
              <a:spcAft>
                <a:spcPts val="0"/>
              </a:spcAft>
              <a:buFontTx/>
              <a:buChar char="-"/>
              <a:defRPr/>
            </a:pPr>
            <a:r>
              <a:rPr lang="id-ID" sz="2000" b="1" dirty="0">
                <a:solidFill>
                  <a:schemeClr val="tx1"/>
                </a:solidFill>
              </a:rPr>
              <a:t> Teachers etc.</a:t>
            </a:r>
          </a:p>
          <a:p>
            <a:pPr algn="ctr" fontAlgn="auto">
              <a:spcBef>
                <a:spcPts val="0"/>
              </a:spcBef>
              <a:spcAft>
                <a:spcPts val="0"/>
              </a:spcAft>
              <a:buFontTx/>
              <a:buChar char="-"/>
              <a:defRPr/>
            </a:pPr>
            <a:r>
              <a:rPr lang="id-ID" sz="2000" b="1" dirty="0">
                <a:solidFill>
                  <a:schemeClr val="tx1"/>
                </a:solidFill>
              </a:rPr>
              <a:t>Facilities</a:t>
            </a:r>
          </a:p>
          <a:p>
            <a:pPr algn="ctr" fontAlgn="auto">
              <a:spcBef>
                <a:spcPts val="0"/>
              </a:spcBef>
              <a:spcAft>
                <a:spcPts val="0"/>
              </a:spcAft>
              <a:buFontTx/>
              <a:buChar char="-"/>
              <a:defRPr/>
            </a:pPr>
            <a:r>
              <a:rPr lang="id-ID" sz="2000" b="1" dirty="0">
                <a:solidFill>
                  <a:schemeClr val="tx1"/>
                </a:solidFill>
              </a:rPr>
              <a:t>Management</a:t>
            </a:r>
          </a:p>
        </p:txBody>
      </p:sp>
      <p:sp>
        <p:nvSpPr>
          <p:cNvPr id="41" name="Left Arrow 40"/>
          <p:cNvSpPr/>
          <p:nvPr/>
        </p:nvSpPr>
        <p:spPr>
          <a:xfrm>
            <a:off x="6328997" y="5440363"/>
            <a:ext cx="564173" cy="468312"/>
          </a:xfrm>
          <a:prstGeom prst="lef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p>
        </p:txBody>
      </p:sp>
    </p:spTree>
    <p:extLst>
      <p:ext uri="{BB962C8B-B14F-4D97-AF65-F5344CB8AC3E}">
        <p14:creationId xmlns:p14="http://schemas.microsoft.com/office/powerpoint/2010/main" xmlns="" val="797872201"/>
      </p:ext>
    </p:extLst>
  </p:cSld>
  <p:clrMapOvr>
    <a:masterClrMapping/>
  </p:clrMapOvr>
  <mc:AlternateContent xmlns:mc="http://schemas.openxmlformats.org/markup-compatibility/2006">
    <mc:Choice xmlns:p14="http://schemas.microsoft.com/office/powerpoint/2010/main" xmlns="" Requires="p14">
      <p:transition spd="slow" p14:dur="2000" advClick="0"/>
    </mc:Choice>
    <mc:Fallback>
      <p:transition spd="slow" advClick="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43000" y="857250"/>
            <a:ext cx="6858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042313147"/>
      </p:ext>
    </p:extLst>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457200" y="350838"/>
            <a:ext cx="8475785" cy="792162"/>
          </a:xfrm>
        </p:spPr>
        <p:txBody>
          <a:bodyPr/>
          <a:lstStyle/>
          <a:p>
            <a:pPr eaLnBrk="1" hangingPunct="1"/>
            <a:r>
              <a:rPr lang="id-ID" sz="2800" b="1">
                <a:solidFill>
                  <a:srgbClr val="002060"/>
                </a:solidFill>
                <a:latin typeface="Calibri" charset="0"/>
              </a:rPr>
              <a:t>Perbandingan produktivitas per kapita</a:t>
            </a:r>
          </a:p>
        </p:txBody>
      </p:sp>
      <p:pic>
        <p:nvPicPr>
          <p:cNvPr id="23554" name="Picture 2"/>
          <p:cNvPicPr>
            <a:picLocks noGrp="1" noChangeAspect="1" noChangeArrowheads="1"/>
          </p:cNvPicPr>
          <p:nvPr>
            <p:ph idx="1"/>
          </p:nvPr>
        </p:nvPicPr>
        <p:blipFill>
          <a:blip r:embed="rId3">
            <a:extLst>
              <a:ext uri="{28A0092B-C50C-407E-A947-70E740481C1C}">
                <a14:useLocalDpi xmlns:a14="http://schemas.microsoft.com/office/drawing/2010/main" xmlns="" val="0"/>
              </a:ext>
            </a:extLst>
          </a:blip>
          <a:srcRect/>
          <a:stretch>
            <a:fillRect/>
          </a:stretch>
        </p:blipFill>
        <p:spPr>
          <a:xfrm>
            <a:off x="543659" y="1052513"/>
            <a:ext cx="8143142" cy="5421312"/>
          </a:xfrm>
        </p:spPr>
      </p:pic>
      <p:sp>
        <p:nvSpPr>
          <p:cNvPr id="38916" name="TextBox 4"/>
          <p:cNvSpPr txBox="1">
            <a:spLocks noChangeArrowheads="1"/>
          </p:cNvSpPr>
          <p:nvPr/>
        </p:nvSpPr>
        <p:spPr bwMode="auto">
          <a:xfrm>
            <a:off x="6629400" y="6473826"/>
            <a:ext cx="1818464" cy="307777"/>
          </a:xfrm>
          <a:prstGeom prst="rect">
            <a:avLst/>
          </a:prstGeom>
          <a:noFill/>
          <a:ln w="9525">
            <a:noFill/>
            <a:miter lim="800000"/>
            <a:headEnd/>
            <a:tailEnd/>
          </a:ln>
        </p:spPr>
        <p:txBody>
          <a:bodyPr wrap="none">
            <a:spAutoFit/>
          </a:bodyPr>
          <a:lstStyle/>
          <a:p>
            <a:pPr defTabSz="457200" fontAlgn="auto">
              <a:spcBef>
                <a:spcPts val="0"/>
              </a:spcBef>
              <a:spcAft>
                <a:spcPts val="0"/>
              </a:spcAft>
              <a:defRPr/>
            </a:pPr>
            <a:r>
              <a:rPr lang="id-ID" sz="1400">
                <a:solidFill>
                  <a:prstClr val="black"/>
                </a:solidFill>
                <a:latin typeface="Tw Cen MT"/>
                <a:cs typeface="+mn-cs"/>
              </a:rPr>
              <a:t>Diolah dari ADB, 2007</a:t>
            </a:r>
          </a:p>
        </p:txBody>
      </p:sp>
      <p:sp>
        <p:nvSpPr>
          <p:cNvPr id="3" name="TextBox 2"/>
          <p:cNvSpPr txBox="1"/>
          <p:nvPr/>
        </p:nvSpPr>
        <p:spPr>
          <a:xfrm>
            <a:off x="2507274" y="3944938"/>
            <a:ext cx="4870857" cy="646331"/>
          </a:xfrm>
          <a:prstGeom prst="rect">
            <a:avLst/>
          </a:prstGeom>
          <a:noFill/>
        </p:spPr>
        <p:txBody>
          <a:bodyPr wrap="none">
            <a:spAutoFit/>
          </a:bodyPr>
          <a:lstStyle/>
          <a:p>
            <a:pPr defTabSz="457200" fontAlgn="auto">
              <a:spcBef>
                <a:spcPts val="0"/>
              </a:spcBef>
              <a:spcAft>
                <a:spcPts val="0"/>
              </a:spcAft>
              <a:defRPr/>
            </a:pPr>
            <a:r>
              <a:rPr lang="en-US" dirty="0" err="1">
                <a:solidFill>
                  <a:prstClr val="black"/>
                </a:solidFill>
                <a:latin typeface="Tw Cen MT"/>
                <a:cs typeface="+mn-cs"/>
              </a:rPr>
              <a:t>Produktivitas</a:t>
            </a:r>
            <a:r>
              <a:rPr lang="en-US" dirty="0">
                <a:solidFill>
                  <a:prstClr val="black"/>
                </a:solidFill>
                <a:latin typeface="Tw Cen MT"/>
                <a:cs typeface="+mn-cs"/>
              </a:rPr>
              <a:t> </a:t>
            </a:r>
            <a:r>
              <a:rPr lang="en-US" dirty="0" err="1">
                <a:solidFill>
                  <a:prstClr val="black"/>
                </a:solidFill>
                <a:latin typeface="Tw Cen MT"/>
                <a:cs typeface="+mn-cs"/>
              </a:rPr>
              <a:t>tenaga</a:t>
            </a:r>
            <a:r>
              <a:rPr lang="en-US" dirty="0">
                <a:solidFill>
                  <a:prstClr val="black"/>
                </a:solidFill>
                <a:latin typeface="Tw Cen MT"/>
                <a:cs typeface="+mn-cs"/>
              </a:rPr>
              <a:t> </a:t>
            </a:r>
            <a:r>
              <a:rPr lang="en-US" dirty="0" err="1">
                <a:solidFill>
                  <a:prstClr val="black"/>
                </a:solidFill>
                <a:latin typeface="Tw Cen MT"/>
                <a:cs typeface="+mn-cs"/>
              </a:rPr>
              <a:t>kerja</a:t>
            </a:r>
            <a:r>
              <a:rPr lang="en-US" dirty="0">
                <a:solidFill>
                  <a:prstClr val="black"/>
                </a:solidFill>
                <a:latin typeface="Tw Cen MT"/>
                <a:cs typeface="+mn-cs"/>
              </a:rPr>
              <a:t> Indonesia </a:t>
            </a:r>
            <a:r>
              <a:rPr lang="en-US" dirty="0" err="1">
                <a:solidFill>
                  <a:prstClr val="black"/>
                </a:solidFill>
                <a:latin typeface="Tw Cen MT"/>
                <a:cs typeface="+mn-cs"/>
              </a:rPr>
              <a:t>masih</a:t>
            </a:r>
            <a:r>
              <a:rPr lang="en-US" dirty="0">
                <a:solidFill>
                  <a:prstClr val="black"/>
                </a:solidFill>
                <a:latin typeface="Tw Cen MT"/>
                <a:cs typeface="+mn-cs"/>
              </a:rPr>
              <a:t> </a:t>
            </a:r>
            <a:r>
              <a:rPr lang="en-US" dirty="0" err="1">
                <a:solidFill>
                  <a:prstClr val="black"/>
                </a:solidFill>
                <a:latin typeface="Tw Cen MT"/>
                <a:cs typeface="+mn-cs"/>
              </a:rPr>
              <a:t>rendah</a:t>
            </a:r>
            <a:r>
              <a:rPr lang="en-US" dirty="0">
                <a:solidFill>
                  <a:prstClr val="black"/>
                </a:solidFill>
                <a:latin typeface="Tw Cen MT"/>
                <a:cs typeface="+mn-cs"/>
              </a:rPr>
              <a:t>,</a:t>
            </a:r>
            <a:br>
              <a:rPr lang="en-US" dirty="0">
                <a:solidFill>
                  <a:prstClr val="black"/>
                </a:solidFill>
                <a:latin typeface="Tw Cen MT"/>
                <a:cs typeface="+mn-cs"/>
              </a:rPr>
            </a:br>
            <a:r>
              <a:rPr lang="en-US" dirty="0">
                <a:solidFill>
                  <a:prstClr val="black"/>
                </a:solidFill>
                <a:latin typeface="Tw Cen MT"/>
                <a:cs typeface="+mn-cs"/>
              </a:rPr>
              <a:t> </a:t>
            </a:r>
            <a:r>
              <a:rPr lang="en-US" dirty="0" err="1">
                <a:solidFill>
                  <a:prstClr val="black"/>
                </a:solidFill>
                <a:latin typeface="Tw Cen MT"/>
                <a:cs typeface="+mn-cs"/>
              </a:rPr>
              <a:t>separo</a:t>
            </a:r>
            <a:r>
              <a:rPr lang="en-US" dirty="0">
                <a:solidFill>
                  <a:prstClr val="black"/>
                </a:solidFill>
                <a:latin typeface="Tw Cen MT"/>
                <a:cs typeface="+mn-cs"/>
              </a:rPr>
              <a:t> Thailand, </a:t>
            </a:r>
            <a:r>
              <a:rPr lang="en-US" dirty="0" err="1">
                <a:solidFill>
                  <a:prstClr val="black"/>
                </a:solidFill>
                <a:latin typeface="Tw Cen MT"/>
                <a:cs typeface="+mn-cs"/>
              </a:rPr>
              <a:t>seperlima</a:t>
            </a:r>
            <a:r>
              <a:rPr lang="en-US" dirty="0">
                <a:solidFill>
                  <a:prstClr val="black"/>
                </a:solidFill>
                <a:latin typeface="Tw Cen MT"/>
                <a:cs typeface="+mn-cs"/>
              </a:rPr>
              <a:t> Malaysia</a:t>
            </a:r>
          </a:p>
        </p:txBody>
      </p:sp>
      <p:cxnSp>
        <p:nvCxnSpPr>
          <p:cNvPr id="5" name="Straight Arrow Connector 4"/>
          <p:cNvCxnSpPr/>
          <p:nvPr/>
        </p:nvCxnSpPr>
        <p:spPr>
          <a:xfrm>
            <a:off x="6749562" y="4462464"/>
            <a:ext cx="1342292" cy="835025"/>
          </a:xfrm>
          <a:prstGeom prst="straightConnector1">
            <a:avLst/>
          </a:prstGeom>
          <a:ln>
            <a:solidFill>
              <a:schemeClr val="tx2"/>
            </a:solidFill>
            <a:tailEnd type="arrow"/>
          </a:ln>
        </p:spPr>
        <p:style>
          <a:lnRef idx="2">
            <a:schemeClr val="accent1"/>
          </a:lnRef>
          <a:fillRef idx="0">
            <a:schemeClr val="accent1"/>
          </a:fillRef>
          <a:effectRef idx="1">
            <a:schemeClr val="accent1"/>
          </a:effectRef>
          <a:fontRef idx="minor">
            <a:schemeClr val="tx1"/>
          </a:fontRef>
        </p:style>
      </p:cxnSp>
      <p:sp>
        <p:nvSpPr>
          <p:cNvPr id="23558" name="Slide Number Placeholder 4"/>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7964162-42EA-6244-B0AA-3BB72F4436E7}" type="slidenum">
              <a:rPr lang="zh-CN" altLang="en-US" sz="1200">
                <a:solidFill>
                  <a:srgbClr val="000000"/>
                </a:solidFill>
                <a:latin typeface="Berlin Sans FB" charset="0"/>
                <a:ea typeface="宋体" charset="0"/>
                <a:cs typeface="宋体" charset="0"/>
              </a:rPr>
              <a:pPr eaLnBrk="1" hangingPunct="1"/>
              <a:t>17</a:t>
            </a:fld>
            <a:endParaRPr lang="zh-CN" altLang="en-US" sz="1200">
              <a:solidFill>
                <a:srgbClr val="000000"/>
              </a:solidFill>
              <a:latin typeface="Berlin Sans FB" charset="0"/>
              <a:ea typeface="宋体" charset="0"/>
              <a:cs typeface="宋体" charset="0"/>
            </a:endParaRPr>
          </a:p>
        </p:txBody>
      </p:sp>
    </p:spTree>
    <p:extLst>
      <p:ext uri="{BB962C8B-B14F-4D97-AF65-F5344CB8AC3E}">
        <p14:creationId xmlns:p14="http://schemas.microsoft.com/office/powerpoint/2010/main" xmlns="" val="4080979928"/>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304800" y="1524003"/>
          <a:ext cx="8412480" cy="5334001"/>
        </p:xfrm>
        <a:graphic>
          <a:graphicData uri="http://schemas.openxmlformats.org/drawingml/2006/chart">
            <c:chart xmlns:c="http://schemas.openxmlformats.org/drawingml/2006/chart" xmlns:r="http://schemas.openxmlformats.org/officeDocument/2006/relationships" r:id="rId2"/>
          </a:graphicData>
        </a:graphic>
      </p:graphicFrame>
      <p:sp>
        <p:nvSpPr>
          <p:cNvPr id="6150" name="AutoShape 8"/>
          <p:cNvSpPr>
            <a:spLocks noChangeArrowheads="1"/>
          </p:cNvSpPr>
          <p:nvPr/>
        </p:nvSpPr>
        <p:spPr bwMode="auto">
          <a:xfrm>
            <a:off x="2667000" y="50800"/>
            <a:ext cx="4885468" cy="1447800"/>
          </a:xfrm>
          <a:prstGeom prst="chevron">
            <a:avLst>
              <a:gd name="adj" fmla="val 38819"/>
            </a:avLst>
          </a:prstGeom>
          <a:ln>
            <a:headEnd/>
            <a:tailEnd/>
          </a:ln>
          <a:extLst/>
        </p:spPr>
        <p:style>
          <a:lnRef idx="0">
            <a:schemeClr val="accent1"/>
          </a:lnRef>
          <a:fillRef idx="3">
            <a:schemeClr val="accent1"/>
          </a:fillRef>
          <a:effectRef idx="3">
            <a:schemeClr val="accent1"/>
          </a:effectRef>
          <a:fontRef idx="minor">
            <a:schemeClr val="lt1"/>
          </a:fontRef>
        </p:style>
        <p:txBody>
          <a:bodyPr wrap="none" anchor="ctr"/>
          <a:lstStyle/>
          <a:p>
            <a:pPr defTabSz="457200" fontAlgn="auto">
              <a:spcBef>
                <a:spcPts val="0"/>
              </a:spcBef>
              <a:spcAft>
                <a:spcPts val="0"/>
              </a:spcAft>
              <a:defRPr/>
            </a:pPr>
            <a:endParaRPr lang="en-US">
              <a:solidFill>
                <a:prstClr val="white"/>
              </a:solidFill>
              <a:effectLst>
                <a:outerShdw blurRad="38100" dist="38100" dir="2700000" algn="tl">
                  <a:srgbClr val="000000">
                    <a:alpha val="43137"/>
                  </a:srgbClr>
                </a:outerShdw>
              </a:effectLst>
            </a:endParaRPr>
          </a:p>
        </p:txBody>
      </p:sp>
      <p:sp>
        <p:nvSpPr>
          <p:cNvPr id="6149" name="AutoShape 7"/>
          <p:cNvSpPr>
            <a:spLocks noChangeArrowheads="1"/>
          </p:cNvSpPr>
          <p:nvPr/>
        </p:nvSpPr>
        <p:spPr bwMode="auto">
          <a:xfrm>
            <a:off x="304800" y="50800"/>
            <a:ext cx="2743200" cy="1447800"/>
          </a:xfrm>
          <a:prstGeom prst="homePlate">
            <a:avLst>
              <a:gd name="adj" fmla="val 37500"/>
            </a:avLst>
          </a:prstGeom>
          <a:ln>
            <a:headEnd/>
            <a:tailEnd/>
          </a:ln>
          <a:extLst/>
        </p:spPr>
        <p:style>
          <a:lnRef idx="0">
            <a:schemeClr val="accent4"/>
          </a:lnRef>
          <a:fillRef idx="3">
            <a:schemeClr val="accent4"/>
          </a:fillRef>
          <a:effectRef idx="3">
            <a:schemeClr val="accent4"/>
          </a:effectRef>
          <a:fontRef idx="minor">
            <a:schemeClr val="lt1"/>
          </a:fontRef>
        </p:style>
        <p:txBody>
          <a:bodyPr wrap="none" anchor="ctr"/>
          <a:lstStyle/>
          <a:p>
            <a:pPr defTabSz="457200" fontAlgn="auto">
              <a:spcBef>
                <a:spcPts val="0"/>
              </a:spcBef>
              <a:spcAft>
                <a:spcPts val="0"/>
              </a:spcAft>
              <a:defRPr/>
            </a:pPr>
            <a:endParaRPr lang="en-US">
              <a:solidFill>
                <a:prstClr val="white"/>
              </a:solidFill>
              <a:effectLst>
                <a:outerShdw blurRad="38100" dist="38100" dir="2700000" algn="tl">
                  <a:srgbClr val="000000">
                    <a:alpha val="43137"/>
                  </a:srgbClr>
                </a:outerShdw>
              </a:effectLst>
            </a:endParaRPr>
          </a:p>
        </p:txBody>
      </p:sp>
      <p:sp>
        <p:nvSpPr>
          <p:cNvPr id="6147" name="Rectangle 5"/>
          <p:cNvSpPr>
            <a:spLocks noChangeArrowheads="1"/>
          </p:cNvSpPr>
          <p:nvPr/>
        </p:nvSpPr>
        <p:spPr bwMode="auto">
          <a:xfrm>
            <a:off x="3048000" y="82550"/>
            <a:ext cx="4369777" cy="1213152"/>
          </a:xfrm>
          <a:prstGeom prst="rect">
            <a:avLst/>
          </a:prstGeom>
          <a:noFill/>
          <a:ln>
            <a:noFill/>
          </a:ln>
          <a:extLst/>
        </p:spPr>
        <p:txBody>
          <a:bodyPr>
            <a:spAutoFit/>
          </a:bodyPr>
          <a:lstStyle/>
          <a:p>
            <a:pPr defTabSz="457200" fontAlgn="auto">
              <a:spcBef>
                <a:spcPts val="100"/>
              </a:spcBef>
              <a:spcAft>
                <a:spcPts val="0"/>
              </a:spcAft>
              <a:buClr>
                <a:srgbClr val="4F81BD"/>
              </a:buClr>
              <a:buSzPct val="68000"/>
              <a:buFont typeface="Wingdings" charset="0"/>
              <a:buNone/>
              <a:defRPr/>
            </a:pPr>
            <a:r>
              <a:rPr lang="id-ID" sz="2400" b="1" dirty="0">
                <a:solidFill>
                  <a:srgbClr val="FFFF00"/>
                </a:solidFill>
                <a:effectLst>
                  <a:outerShdw blurRad="38100" dist="38100" dir="2700000" algn="tl">
                    <a:srgbClr val="000000">
                      <a:alpha val="43137"/>
                    </a:srgbClr>
                  </a:outerShdw>
                </a:effectLst>
                <a:latin typeface="Tw Cen MT"/>
                <a:cs typeface="+mn-cs"/>
              </a:rPr>
              <a:t>mengindikasikan </a:t>
            </a:r>
            <a:endParaRPr lang="en-US" sz="2400" b="1" dirty="0">
              <a:solidFill>
                <a:srgbClr val="FFFF00"/>
              </a:solidFill>
              <a:effectLst>
                <a:outerShdw blurRad="38100" dist="38100" dir="2700000" algn="tl">
                  <a:srgbClr val="000000">
                    <a:alpha val="43137"/>
                  </a:srgbClr>
                </a:outerShdw>
              </a:effectLst>
              <a:latin typeface="Tw Cen MT"/>
              <a:cs typeface="+mn-cs"/>
            </a:endParaRPr>
          </a:p>
          <a:p>
            <a:pPr defTabSz="457200" fontAlgn="auto">
              <a:spcBef>
                <a:spcPts val="100"/>
              </a:spcBef>
              <a:spcAft>
                <a:spcPts val="0"/>
              </a:spcAft>
              <a:buClr>
                <a:srgbClr val="4F81BD"/>
              </a:buClr>
              <a:buSzPct val="68000"/>
              <a:buFont typeface="Wingdings" charset="0"/>
              <a:buNone/>
              <a:defRPr/>
            </a:pPr>
            <a:r>
              <a:rPr lang="en-US" sz="2400" b="1" dirty="0">
                <a:solidFill>
                  <a:srgbClr val="FFFF00"/>
                </a:solidFill>
                <a:effectLst>
                  <a:outerShdw blurRad="38100" dist="38100" dir="2700000" algn="tl">
                    <a:srgbClr val="000000">
                      <a:alpha val="43137"/>
                    </a:srgbClr>
                  </a:outerShdw>
                </a:effectLst>
                <a:latin typeface="Tw Cen MT"/>
                <a:cs typeface="+mn-cs"/>
              </a:rPr>
              <a:t>    </a:t>
            </a:r>
            <a:r>
              <a:rPr lang="id-ID" sz="2400" b="1" i="1" dirty="0">
                <a:solidFill>
                  <a:srgbClr val="FFFF00"/>
                </a:solidFill>
                <a:effectLst>
                  <a:outerShdw blurRad="38100" dist="38100" dir="2700000" algn="tl">
                    <a:srgbClr val="000000">
                      <a:alpha val="43137"/>
                    </a:srgbClr>
                  </a:outerShdw>
                </a:effectLst>
                <a:latin typeface="Tw Cen MT"/>
                <a:cs typeface="+mn-cs"/>
              </a:rPr>
              <a:t>over-supply</a:t>
            </a:r>
            <a:r>
              <a:rPr lang="id-ID" sz="2400" b="1" dirty="0">
                <a:solidFill>
                  <a:srgbClr val="FFFF00"/>
                </a:solidFill>
                <a:effectLst>
                  <a:outerShdw blurRad="38100" dist="38100" dir="2700000" algn="tl">
                    <a:srgbClr val="000000">
                      <a:alpha val="43137"/>
                    </a:srgbClr>
                  </a:outerShdw>
                </a:effectLst>
                <a:latin typeface="Tw Cen MT"/>
                <a:cs typeface="+mn-cs"/>
              </a:rPr>
              <a:t> pencari kerja </a:t>
            </a:r>
            <a:r>
              <a:rPr lang="en-US" sz="2400" b="1" dirty="0" err="1">
                <a:solidFill>
                  <a:srgbClr val="FFFF00"/>
                </a:solidFill>
                <a:effectLst>
                  <a:outerShdw blurRad="38100" dist="38100" dir="2700000" algn="tl">
                    <a:srgbClr val="000000">
                      <a:alpha val="43137"/>
                    </a:srgbClr>
                  </a:outerShdw>
                </a:effectLst>
                <a:latin typeface="Tw Cen MT"/>
                <a:cs typeface="+mn-cs"/>
              </a:rPr>
              <a:t>terdidik</a:t>
            </a:r>
            <a:r>
              <a:rPr lang="en-US" sz="2400" b="1" dirty="0">
                <a:solidFill>
                  <a:srgbClr val="FFFF00"/>
                </a:solidFill>
                <a:effectLst>
                  <a:outerShdw blurRad="38100" dist="38100" dir="2700000" algn="tl">
                    <a:srgbClr val="000000">
                      <a:alpha val="43137"/>
                    </a:srgbClr>
                  </a:outerShdw>
                </a:effectLst>
                <a:latin typeface="Arial Narrow" charset="0"/>
                <a:cs typeface="+mn-cs"/>
                <a:sym typeface="Wingdings" charset="0"/>
              </a:rPr>
              <a:t> </a:t>
            </a:r>
            <a:endParaRPr lang="en-US" sz="2400" b="1" dirty="0">
              <a:solidFill>
                <a:srgbClr val="FFFF00"/>
              </a:solidFill>
              <a:effectLst>
                <a:outerShdw blurRad="38100" dist="38100" dir="2700000" algn="tl">
                  <a:srgbClr val="000000">
                    <a:alpha val="43137"/>
                  </a:srgbClr>
                </a:outerShdw>
              </a:effectLst>
              <a:latin typeface="Arial Narrow" charset="0"/>
              <a:cs typeface="+mn-cs"/>
            </a:endParaRPr>
          </a:p>
        </p:txBody>
      </p:sp>
      <p:sp>
        <p:nvSpPr>
          <p:cNvPr id="6148" name="Rectangle 6"/>
          <p:cNvSpPr>
            <a:spLocks noChangeArrowheads="1"/>
          </p:cNvSpPr>
          <p:nvPr/>
        </p:nvSpPr>
        <p:spPr bwMode="auto">
          <a:xfrm>
            <a:off x="304800" y="130175"/>
            <a:ext cx="2743200" cy="1200150"/>
          </a:xfrm>
          <a:prstGeom prst="rect">
            <a:avLst/>
          </a:prstGeom>
          <a:noFill/>
          <a:ln>
            <a:noFill/>
          </a:ln>
          <a:extLst/>
        </p:spPr>
        <p:txBody>
          <a:bodyPr>
            <a:spAutoFit/>
          </a:bodyPr>
          <a:lstStyle/>
          <a:p>
            <a:pPr defTabSz="457200" fontAlgn="auto">
              <a:spcBef>
                <a:spcPts val="0"/>
              </a:spcBef>
              <a:spcAft>
                <a:spcPts val="0"/>
              </a:spcAft>
              <a:defRPr/>
            </a:pPr>
            <a:r>
              <a:rPr lang="id-ID" sz="2400" b="1" dirty="0">
                <a:solidFill>
                  <a:srgbClr val="FFFF00"/>
                </a:solidFill>
                <a:effectLst>
                  <a:outerShdw blurRad="38100" dist="38100" dir="2700000" algn="tl">
                    <a:srgbClr val="000000">
                      <a:alpha val="43137"/>
                    </a:srgbClr>
                  </a:outerShdw>
                </a:effectLst>
                <a:latin typeface="Tw Cen MT"/>
                <a:cs typeface="+mn-cs"/>
              </a:rPr>
              <a:t>Tingkat p</a:t>
            </a:r>
            <a:r>
              <a:rPr lang="en-US" sz="2400" b="1" dirty="0">
                <a:solidFill>
                  <a:srgbClr val="FFFF00"/>
                </a:solidFill>
                <a:effectLst>
                  <a:outerShdw blurRad="38100" dist="38100" dir="2700000" algn="tl">
                    <a:srgbClr val="000000">
                      <a:alpha val="43137"/>
                    </a:srgbClr>
                  </a:outerShdw>
                </a:effectLst>
                <a:latin typeface="Tw Cen MT"/>
                <a:cs typeface="+mn-cs"/>
              </a:rPr>
              <a:t>e-</a:t>
            </a:r>
            <a:r>
              <a:rPr lang="en-US" sz="2400" b="1" dirty="0" err="1">
                <a:solidFill>
                  <a:srgbClr val="FFFF00"/>
                </a:solidFill>
                <a:effectLst>
                  <a:outerShdw blurRad="38100" dist="38100" dir="2700000" algn="tl">
                    <a:srgbClr val="000000">
                      <a:alpha val="43137"/>
                    </a:srgbClr>
                  </a:outerShdw>
                </a:effectLst>
                <a:latin typeface="Tw Cen MT"/>
                <a:cs typeface="+mn-cs"/>
              </a:rPr>
              <a:t>ngangguran</a:t>
            </a:r>
            <a:r>
              <a:rPr lang="en-US" sz="2400" b="1" dirty="0">
                <a:solidFill>
                  <a:srgbClr val="FFFF00"/>
                </a:solidFill>
                <a:effectLst>
                  <a:outerShdw blurRad="38100" dist="38100" dir="2700000" algn="tl">
                    <a:srgbClr val="000000">
                      <a:alpha val="43137"/>
                    </a:srgbClr>
                  </a:outerShdw>
                </a:effectLst>
                <a:latin typeface="Tw Cen MT"/>
                <a:cs typeface="+mn-cs"/>
              </a:rPr>
              <a:t>* </a:t>
            </a:r>
            <a:r>
              <a:rPr lang="en-US" sz="2400" b="1" dirty="0" err="1">
                <a:solidFill>
                  <a:srgbClr val="FFFF00"/>
                </a:solidFill>
                <a:effectLst>
                  <a:outerShdw blurRad="38100" dist="38100" dir="2700000" algn="tl">
                    <a:srgbClr val="000000">
                      <a:alpha val="43137"/>
                    </a:srgbClr>
                  </a:outerShdw>
                </a:effectLst>
                <a:latin typeface="Tw Cen MT"/>
                <a:cs typeface="+mn-cs"/>
              </a:rPr>
              <a:t>yg</a:t>
            </a:r>
            <a:r>
              <a:rPr lang="en-US" sz="2400" b="1" dirty="0">
                <a:solidFill>
                  <a:srgbClr val="FFFF00"/>
                </a:solidFill>
                <a:effectLst>
                  <a:outerShdw blurRad="38100" dist="38100" dir="2700000" algn="tl">
                    <a:srgbClr val="000000">
                      <a:alpha val="43137"/>
                    </a:srgbClr>
                  </a:outerShdw>
                </a:effectLst>
                <a:latin typeface="Tw Cen MT"/>
                <a:cs typeface="+mn-cs"/>
              </a:rPr>
              <a:t> </a:t>
            </a:r>
          </a:p>
          <a:p>
            <a:pPr defTabSz="457200" fontAlgn="auto">
              <a:spcBef>
                <a:spcPts val="0"/>
              </a:spcBef>
              <a:spcAft>
                <a:spcPts val="0"/>
              </a:spcAft>
              <a:defRPr/>
            </a:pPr>
            <a:r>
              <a:rPr lang="en-US" sz="2400" b="1" dirty="0" err="1">
                <a:solidFill>
                  <a:srgbClr val="FFFF00"/>
                </a:solidFill>
                <a:effectLst>
                  <a:outerShdw blurRad="38100" dist="38100" dir="2700000" algn="tl">
                    <a:srgbClr val="000000">
                      <a:alpha val="43137"/>
                    </a:srgbClr>
                  </a:outerShdw>
                </a:effectLst>
                <a:latin typeface="Tw Cen MT"/>
                <a:cs typeface="+mn-cs"/>
              </a:rPr>
              <a:t>selalu</a:t>
            </a:r>
            <a:r>
              <a:rPr lang="en-US" sz="2400" b="1" dirty="0">
                <a:solidFill>
                  <a:srgbClr val="FFFF00"/>
                </a:solidFill>
                <a:effectLst>
                  <a:outerShdw blurRad="38100" dist="38100" dir="2700000" algn="tl">
                    <a:srgbClr val="000000">
                      <a:alpha val="43137"/>
                    </a:srgbClr>
                  </a:outerShdw>
                </a:effectLst>
                <a:latin typeface="Tw Cen MT"/>
                <a:cs typeface="+mn-cs"/>
              </a:rPr>
              <a:t> </a:t>
            </a:r>
            <a:r>
              <a:rPr lang="en-US" sz="2400" b="1" dirty="0" err="1">
                <a:solidFill>
                  <a:srgbClr val="FFFF00"/>
                </a:solidFill>
                <a:effectLst>
                  <a:outerShdw blurRad="38100" dist="38100" dir="2700000" algn="tl">
                    <a:srgbClr val="000000">
                      <a:alpha val="43137"/>
                    </a:srgbClr>
                  </a:outerShdw>
                </a:effectLst>
                <a:latin typeface="Tw Cen MT"/>
                <a:cs typeface="+mn-cs"/>
              </a:rPr>
              <a:t>tinggi</a:t>
            </a:r>
            <a:endParaRPr lang="en-US" sz="2400" b="1" dirty="0">
              <a:solidFill>
                <a:srgbClr val="FFFF00"/>
              </a:solidFill>
              <a:effectLst>
                <a:outerShdw blurRad="38100" dist="38100" dir="2700000" algn="tl">
                  <a:srgbClr val="000000">
                    <a:alpha val="43137"/>
                  </a:srgbClr>
                </a:outerShdw>
              </a:effectLst>
              <a:latin typeface="Tw Cen MT"/>
              <a:cs typeface="+mn-cs"/>
            </a:endParaRPr>
          </a:p>
        </p:txBody>
      </p:sp>
      <p:sp>
        <p:nvSpPr>
          <p:cNvPr id="7" name="Slide Number Placeholder 4"/>
          <p:cNvSpPr>
            <a:spLocks noGrp="1"/>
          </p:cNvSpPr>
          <p:nvPr>
            <p:ph type="sldNum" sz="quarter" idx="12"/>
          </p:nvPr>
        </p:nvSpPr>
        <p:spPr bwMode="auto">
          <a:xfrm>
            <a:off x="0" y="1271589"/>
            <a:ext cx="533400" cy="244475"/>
          </a:xfrm>
          <a:extLst/>
        </p:spPr>
        <p:txBody>
          <a:bodyPr>
            <a:normAutofit fontScale="92500" lnSpcReduction="10000"/>
          </a:bodyPr>
          <a:lstStyle>
            <a:lvl1pPr eaLnBrk="0" hangingPunct="0">
              <a:defRPr b="1">
                <a:solidFill>
                  <a:schemeClr val="tx1"/>
                </a:solidFill>
                <a:latin typeface="Arial" pitchFamily="34" charset="0"/>
                <a:ea typeface="華康硬黑體" pitchFamily="34" charset="-122"/>
              </a:defRPr>
            </a:lvl1pPr>
            <a:lvl2pPr marL="742950" indent="-285750" eaLnBrk="0" hangingPunct="0">
              <a:defRPr b="1">
                <a:solidFill>
                  <a:schemeClr val="tx1"/>
                </a:solidFill>
                <a:latin typeface="Arial" pitchFamily="34" charset="0"/>
                <a:ea typeface="華康硬黑體" pitchFamily="34" charset="-122"/>
              </a:defRPr>
            </a:lvl2pPr>
            <a:lvl3pPr marL="1143000" indent="-228600" eaLnBrk="0" hangingPunct="0">
              <a:defRPr b="1">
                <a:solidFill>
                  <a:schemeClr val="tx1"/>
                </a:solidFill>
                <a:latin typeface="Arial" pitchFamily="34" charset="0"/>
                <a:ea typeface="華康硬黑體" pitchFamily="34" charset="-122"/>
              </a:defRPr>
            </a:lvl3pPr>
            <a:lvl4pPr marL="1600200" indent="-228600" eaLnBrk="0" hangingPunct="0">
              <a:defRPr b="1">
                <a:solidFill>
                  <a:schemeClr val="tx1"/>
                </a:solidFill>
                <a:latin typeface="Arial" pitchFamily="34" charset="0"/>
                <a:ea typeface="華康硬黑體" pitchFamily="34" charset="-122"/>
              </a:defRPr>
            </a:lvl4pPr>
            <a:lvl5pPr marL="2057400" indent="-228600" eaLnBrk="0" hangingPunct="0">
              <a:defRPr b="1">
                <a:solidFill>
                  <a:schemeClr val="tx1"/>
                </a:solidFill>
                <a:latin typeface="Arial" pitchFamily="34" charset="0"/>
                <a:ea typeface="華康硬黑體" pitchFamily="34" charset="-122"/>
              </a:defRPr>
            </a:lvl5pPr>
            <a:lvl6pPr marL="2514600" indent="-228600" eaLnBrk="0" fontAlgn="base" hangingPunct="0">
              <a:spcBef>
                <a:spcPct val="0"/>
              </a:spcBef>
              <a:spcAft>
                <a:spcPct val="0"/>
              </a:spcAft>
              <a:defRPr b="1">
                <a:solidFill>
                  <a:schemeClr val="tx1"/>
                </a:solidFill>
                <a:latin typeface="Arial" pitchFamily="34" charset="0"/>
                <a:ea typeface="華康硬黑體" pitchFamily="34" charset="-122"/>
              </a:defRPr>
            </a:lvl6pPr>
            <a:lvl7pPr marL="2971800" indent="-228600" eaLnBrk="0" fontAlgn="base" hangingPunct="0">
              <a:spcBef>
                <a:spcPct val="0"/>
              </a:spcBef>
              <a:spcAft>
                <a:spcPct val="0"/>
              </a:spcAft>
              <a:defRPr b="1">
                <a:solidFill>
                  <a:schemeClr val="tx1"/>
                </a:solidFill>
                <a:latin typeface="Arial" pitchFamily="34" charset="0"/>
                <a:ea typeface="華康硬黑體" pitchFamily="34" charset="-122"/>
              </a:defRPr>
            </a:lvl7pPr>
            <a:lvl8pPr marL="3429000" indent="-228600" eaLnBrk="0" fontAlgn="base" hangingPunct="0">
              <a:spcBef>
                <a:spcPct val="0"/>
              </a:spcBef>
              <a:spcAft>
                <a:spcPct val="0"/>
              </a:spcAft>
              <a:defRPr b="1">
                <a:solidFill>
                  <a:schemeClr val="tx1"/>
                </a:solidFill>
                <a:latin typeface="Arial" pitchFamily="34" charset="0"/>
                <a:ea typeface="華康硬黑體" pitchFamily="34" charset="-122"/>
              </a:defRPr>
            </a:lvl8pPr>
            <a:lvl9pPr marL="3886200" indent="-228600" eaLnBrk="0" fontAlgn="base" hangingPunct="0">
              <a:spcBef>
                <a:spcPct val="0"/>
              </a:spcBef>
              <a:spcAft>
                <a:spcPct val="0"/>
              </a:spcAft>
              <a:defRPr b="1">
                <a:solidFill>
                  <a:schemeClr val="tx1"/>
                </a:solidFill>
                <a:latin typeface="Arial" pitchFamily="34" charset="0"/>
                <a:ea typeface="華康硬黑體" pitchFamily="34" charset="-122"/>
              </a:defRPr>
            </a:lvl9pPr>
          </a:lstStyle>
          <a:p>
            <a:pPr eaLnBrk="1" hangingPunct="1">
              <a:defRPr/>
            </a:pPr>
            <a:fld id="{BAFF79F2-665E-9548-AEF9-A2623E150246}" type="slidenum">
              <a:rPr lang="zh-CN" altLang="en-US" b="0">
                <a:solidFill>
                  <a:prstClr val="black"/>
                </a:solidFill>
                <a:latin typeface="Berlin Sans FB" pitchFamily="34" charset="0"/>
                <a:ea typeface="宋体" pitchFamily="2" charset="-122"/>
              </a:rPr>
              <a:pPr eaLnBrk="1" hangingPunct="1">
                <a:defRPr/>
              </a:pPr>
              <a:t>18</a:t>
            </a:fld>
            <a:endParaRPr lang="zh-CN" altLang="en-US" b="0" dirty="0">
              <a:solidFill>
                <a:prstClr val="black"/>
              </a:solidFill>
              <a:latin typeface="Berlin Sans FB" pitchFamily="34" charset="0"/>
              <a:ea typeface="宋体" pitchFamily="2" charset="-122"/>
            </a:endParaRPr>
          </a:p>
        </p:txBody>
      </p:sp>
    </p:spTree>
    <p:extLst>
      <p:ext uri="{BB962C8B-B14F-4D97-AF65-F5344CB8AC3E}">
        <p14:creationId xmlns:p14="http://schemas.microsoft.com/office/powerpoint/2010/main" xmlns="" val="33666509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7" name="AutoShape 18"/>
          <p:cNvSpPr>
            <a:spLocks noChangeArrowheads="1"/>
          </p:cNvSpPr>
          <p:nvPr/>
        </p:nvSpPr>
        <p:spPr bwMode="auto">
          <a:xfrm>
            <a:off x="2673442" y="198620"/>
            <a:ext cx="6318160" cy="1447800"/>
          </a:xfrm>
          <a:prstGeom prst="chevron">
            <a:avLst>
              <a:gd name="adj" fmla="val 44620"/>
            </a:avLst>
          </a:prstGeom>
          <a:ln>
            <a:headEnd/>
            <a:tailEnd/>
          </a:ln>
          <a:scene3d>
            <a:camera prst="orthographicFront"/>
            <a:lightRig rig="threePt" dir="t"/>
          </a:scene3d>
          <a:sp3d>
            <a:bevelT/>
          </a:sp3d>
        </p:spPr>
        <p:style>
          <a:lnRef idx="1">
            <a:schemeClr val="accent2"/>
          </a:lnRef>
          <a:fillRef idx="3">
            <a:schemeClr val="accent2"/>
          </a:fillRef>
          <a:effectRef idx="2">
            <a:schemeClr val="accent2"/>
          </a:effectRef>
          <a:fontRef idx="minor">
            <a:schemeClr val="lt1"/>
          </a:fontRef>
        </p:style>
        <p:txBody>
          <a:bodyPr wrap="none" anchor="ctr"/>
          <a:lstStyle/>
          <a:p>
            <a:pPr defTabSz="457200" fontAlgn="auto">
              <a:spcBef>
                <a:spcPts val="0"/>
              </a:spcBef>
              <a:spcAft>
                <a:spcPts val="0"/>
              </a:spcAft>
              <a:defRPr/>
            </a:pPr>
            <a:endParaRPr lang="en-US">
              <a:solidFill>
                <a:prstClr val="white"/>
              </a:solidFill>
            </a:endParaRPr>
          </a:p>
        </p:txBody>
      </p:sp>
      <p:sp>
        <p:nvSpPr>
          <p:cNvPr id="7170" name="AutoShape 17"/>
          <p:cNvSpPr>
            <a:spLocks noChangeArrowheads="1"/>
          </p:cNvSpPr>
          <p:nvPr/>
        </p:nvSpPr>
        <p:spPr bwMode="auto">
          <a:xfrm>
            <a:off x="685800" y="198620"/>
            <a:ext cx="2514600" cy="1447800"/>
          </a:xfrm>
          <a:prstGeom prst="homePlate">
            <a:avLst>
              <a:gd name="adj" fmla="val 43421"/>
            </a:avLst>
          </a:prstGeom>
          <a:solidFill>
            <a:schemeClr val="bg1"/>
          </a:solidFill>
          <a:ln w="50800">
            <a:solidFill>
              <a:srgbClr val="CC99FF"/>
            </a:solidFill>
            <a:miter lim="800000"/>
            <a:headEnd/>
            <a:tailEnd/>
          </a:ln>
          <a:scene3d>
            <a:camera prst="orthographicFront"/>
            <a:lightRig rig="threePt" dir="t"/>
          </a:scene3d>
          <a:sp3d>
            <a:bevelT/>
          </a:sp3d>
          <a:extLst/>
        </p:spPr>
        <p:txBody>
          <a:bodyPr wrap="none" anchor="ctr"/>
          <a:lstStyle/>
          <a:p>
            <a:pPr defTabSz="457200" fontAlgn="auto">
              <a:spcBef>
                <a:spcPts val="0"/>
              </a:spcBef>
              <a:spcAft>
                <a:spcPts val="0"/>
              </a:spcAft>
              <a:defRPr/>
            </a:pPr>
            <a:endParaRPr lang="en-US">
              <a:solidFill>
                <a:prstClr val="black"/>
              </a:solidFill>
              <a:latin typeface="Tw Cen MT"/>
              <a:cs typeface="+mn-cs"/>
            </a:endParaRPr>
          </a:p>
        </p:txBody>
      </p:sp>
      <p:pic>
        <p:nvPicPr>
          <p:cNvPr id="27655"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790700"/>
            <a:ext cx="9144000" cy="5022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72" name="Oval 11"/>
          <p:cNvSpPr>
            <a:spLocks noChangeArrowheads="1"/>
          </p:cNvSpPr>
          <p:nvPr/>
        </p:nvSpPr>
        <p:spPr bwMode="auto">
          <a:xfrm>
            <a:off x="1828800" y="4953000"/>
            <a:ext cx="4953000" cy="1066800"/>
          </a:xfrm>
          <a:prstGeom prst="ellipse">
            <a:avLst/>
          </a:prstGeom>
          <a:noFill/>
          <a:ln w="25400">
            <a:solidFill>
              <a:srgbClr val="FF0000"/>
            </a:solidFill>
            <a:prstDash val="dash"/>
            <a:round/>
            <a:headEnd/>
            <a:tailEnd/>
          </a:ln>
          <a:extLst/>
        </p:spPr>
        <p:txBody>
          <a:bodyPr wrap="none" anchor="ctr"/>
          <a:lstStyle/>
          <a:p>
            <a:pPr defTabSz="457200" fontAlgn="auto">
              <a:spcBef>
                <a:spcPts val="0"/>
              </a:spcBef>
              <a:spcAft>
                <a:spcPts val="0"/>
              </a:spcAft>
              <a:defRPr/>
            </a:pPr>
            <a:endParaRPr lang="en-US">
              <a:solidFill>
                <a:prstClr val="black"/>
              </a:solidFill>
              <a:latin typeface="Tw Cen MT"/>
              <a:cs typeface="+mn-cs"/>
            </a:endParaRPr>
          </a:p>
        </p:txBody>
      </p:sp>
      <p:sp>
        <p:nvSpPr>
          <p:cNvPr id="7173" name="Oval 12"/>
          <p:cNvSpPr>
            <a:spLocks noChangeArrowheads="1"/>
          </p:cNvSpPr>
          <p:nvPr/>
        </p:nvSpPr>
        <p:spPr bwMode="auto">
          <a:xfrm>
            <a:off x="1600200" y="2590800"/>
            <a:ext cx="2133600" cy="838200"/>
          </a:xfrm>
          <a:prstGeom prst="ellipse">
            <a:avLst/>
          </a:prstGeom>
          <a:noFill/>
          <a:ln w="50800">
            <a:solidFill>
              <a:srgbClr val="FF0000"/>
            </a:solidFill>
            <a:prstDash val="sysDot"/>
            <a:round/>
            <a:headEnd/>
            <a:tailEnd/>
          </a:ln>
          <a:extLst/>
        </p:spPr>
        <p:txBody>
          <a:bodyPr wrap="none" anchor="ctr"/>
          <a:lstStyle/>
          <a:p>
            <a:pPr defTabSz="457200" fontAlgn="auto">
              <a:spcBef>
                <a:spcPts val="0"/>
              </a:spcBef>
              <a:spcAft>
                <a:spcPts val="0"/>
              </a:spcAft>
              <a:defRPr/>
            </a:pPr>
            <a:endParaRPr lang="en-US">
              <a:solidFill>
                <a:prstClr val="black"/>
              </a:solidFill>
              <a:latin typeface="Tw Cen MT"/>
              <a:cs typeface="+mn-cs"/>
            </a:endParaRPr>
          </a:p>
        </p:txBody>
      </p:sp>
      <p:sp>
        <p:nvSpPr>
          <p:cNvPr id="7175" name="Rectangle 14"/>
          <p:cNvSpPr>
            <a:spLocks noChangeArrowheads="1"/>
          </p:cNvSpPr>
          <p:nvPr/>
        </p:nvSpPr>
        <p:spPr bwMode="auto">
          <a:xfrm>
            <a:off x="742951" y="350838"/>
            <a:ext cx="2152650" cy="1200150"/>
          </a:xfrm>
          <a:prstGeom prst="rect">
            <a:avLst/>
          </a:prstGeom>
          <a:noFill/>
          <a:ln>
            <a:noFill/>
          </a:ln>
          <a:extLst/>
        </p:spPr>
        <p:txBody>
          <a:bodyPr>
            <a:spAutoFit/>
          </a:bodyPr>
          <a:lstStyle/>
          <a:p>
            <a:pPr defTabSz="457200" fontAlgn="auto">
              <a:spcBef>
                <a:spcPts val="0"/>
              </a:spcBef>
              <a:spcAft>
                <a:spcPts val="0"/>
              </a:spcAft>
              <a:defRPr/>
            </a:pPr>
            <a:r>
              <a:rPr lang="en-US" sz="2400" b="1" dirty="0">
                <a:solidFill>
                  <a:prstClr val="black"/>
                </a:solidFill>
                <a:effectLst>
                  <a:outerShdw blurRad="38100" dist="38100" dir="2700000" algn="tl">
                    <a:srgbClr val="000000">
                      <a:alpha val="43137"/>
                    </a:srgbClr>
                  </a:outerShdw>
                </a:effectLst>
                <a:latin typeface="Tw Cen MT"/>
                <a:cs typeface="+mn-cs"/>
              </a:rPr>
              <a:t>Makin </a:t>
            </a:r>
            <a:r>
              <a:rPr lang="en-US" sz="2400" b="1" dirty="0" err="1">
                <a:solidFill>
                  <a:prstClr val="black"/>
                </a:solidFill>
                <a:effectLst>
                  <a:outerShdw blurRad="38100" dist="38100" dir="2700000" algn="tl">
                    <a:srgbClr val="000000">
                      <a:alpha val="43137"/>
                    </a:srgbClr>
                  </a:outerShdw>
                </a:effectLst>
                <a:latin typeface="Tw Cen MT"/>
                <a:cs typeface="+mn-cs"/>
              </a:rPr>
              <a:t>tinggi</a:t>
            </a:r>
            <a:r>
              <a:rPr lang="en-US" sz="2400" b="1" dirty="0">
                <a:solidFill>
                  <a:prstClr val="black"/>
                </a:solidFill>
                <a:effectLst>
                  <a:outerShdw blurRad="38100" dist="38100" dir="2700000" algn="tl">
                    <a:srgbClr val="000000">
                      <a:alpha val="43137"/>
                    </a:srgbClr>
                  </a:outerShdw>
                </a:effectLst>
                <a:latin typeface="Tw Cen MT"/>
                <a:cs typeface="+mn-cs"/>
              </a:rPr>
              <a:t> </a:t>
            </a:r>
            <a:r>
              <a:rPr lang="en-US" sz="2400" b="1" dirty="0" err="1">
                <a:solidFill>
                  <a:prstClr val="black"/>
                </a:solidFill>
                <a:effectLst>
                  <a:outerShdw blurRad="38100" dist="38100" dir="2700000" algn="tl">
                    <a:srgbClr val="000000">
                      <a:alpha val="43137"/>
                    </a:srgbClr>
                  </a:outerShdw>
                </a:effectLst>
                <a:latin typeface="Tw Cen MT"/>
                <a:cs typeface="+mn-cs"/>
              </a:rPr>
              <a:t>jenjang</a:t>
            </a:r>
            <a:r>
              <a:rPr lang="en-US" sz="2400" b="1" dirty="0">
                <a:solidFill>
                  <a:prstClr val="black"/>
                </a:solidFill>
                <a:effectLst>
                  <a:outerShdw blurRad="38100" dist="38100" dir="2700000" algn="tl">
                    <a:srgbClr val="000000">
                      <a:alpha val="43137"/>
                    </a:srgbClr>
                  </a:outerShdw>
                </a:effectLst>
                <a:latin typeface="Tw Cen MT"/>
                <a:cs typeface="+mn-cs"/>
              </a:rPr>
              <a:t> pen-</a:t>
            </a:r>
            <a:r>
              <a:rPr lang="en-US" sz="2400" b="1" dirty="0" err="1">
                <a:solidFill>
                  <a:prstClr val="black"/>
                </a:solidFill>
                <a:effectLst>
                  <a:outerShdw blurRad="38100" dist="38100" dir="2700000" algn="tl">
                    <a:srgbClr val="000000">
                      <a:alpha val="43137"/>
                    </a:srgbClr>
                  </a:outerShdw>
                </a:effectLst>
                <a:latin typeface="Tw Cen MT"/>
                <a:cs typeface="+mn-cs"/>
              </a:rPr>
              <a:t>didikan</a:t>
            </a:r>
            <a:endParaRPr lang="en-US" sz="2400" b="1" dirty="0">
              <a:solidFill>
                <a:prstClr val="black"/>
              </a:solidFill>
              <a:effectLst>
                <a:outerShdw blurRad="38100" dist="38100" dir="2700000" algn="tl">
                  <a:srgbClr val="000000">
                    <a:alpha val="43137"/>
                  </a:srgbClr>
                </a:outerShdw>
              </a:effectLst>
              <a:latin typeface="Tw Cen MT"/>
              <a:cs typeface="+mn-cs"/>
            </a:endParaRPr>
          </a:p>
        </p:txBody>
      </p:sp>
      <p:sp>
        <p:nvSpPr>
          <p:cNvPr id="7176" name="Rectangle 16"/>
          <p:cNvSpPr>
            <a:spLocks noChangeArrowheads="1"/>
          </p:cNvSpPr>
          <p:nvPr/>
        </p:nvSpPr>
        <p:spPr bwMode="auto">
          <a:xfrm>
            <a:off x="3135923" y="306388"/>
            <a:ext cx="6019800" cy="1200150"/>
          </a:xfrm>
          <a:prstGeom prst="rect">
            <a:avLst/>
          </a:prstGeom>
          <a:noFill/>
          <a:ln>
            <a:noFill/>
          </a:ln>
          <a:extLst/>
        </p:spPr>
        <p:txBody>
          <a:bodyPr>
            <a:spAutoFit/>
          </a:bodyPr>
          <a:lstStyle/>
          <a:p>
            <a:pPr defTabSz="457200" fontAlgn="auto">
              <a:spcBef>
                <a:spcPts val="0"/>
              </a:spcBef>
              <a:spcAft>
                <a:spcPts val="0"/>
              </a:spcAft>
              <a:defRPr/>
            </a:pPr>
            <a:r>
              <a:rPr lang="en-US" sz="2400" b="1" dirty="0" err="1">
                <a:solidFill>
                  <a:prstClr val="white"/>
                </a:solidFill>
                <a:effectLst>
                  <a:outerShdw blurRad="38100" dist="38100" dir="2700000" algn="tl">
                    <a:srgbClr val="000000">
                      <a:alpha val="43137"/>
                    </a:srgbClr>
                  </a:outerShdw>
                </a:effectLst>
                <a:latin typeface="Tw Cen MT"/>
                <a:cs typeface="+mn-cs"/>
              </a:rPr>
              <a:t>makin</a:t>
            </a:r>
            <a:r>
              <a:rPr lang="en-US" sz="2400" b="1" dirty="0">
                <a:solidFill>
                  <a:prstClr val="white"/>
                </a:solidFill>
                <a:effectLst>
                  <a:outerShdw blurRad="38100" dist="38100" dir="2700000" algn="tl">
                    <a:srgbClr val="000000">
                      <a:alpha val="43137"/>
                    </a:srgbClr>
                  </a:outerShdw>
                </a:effectLst>
                <a:latin typeface="Tw Cen MT"/>
                <a:cs typeface="+mn-cs"/>
              </a:rPr>
              <a:t> </a:t>
            </a:r>
            <a:r>
              <a:rPr lang="en-US" sz="2400" b="1" dirty="0" err="1">
                <a:solidFill>
                  <a:prstClr val="white"/>
                </a:solidFill>
                <a:effectLst>
                  <a:outerShdw blurRad="38100" dist="38100" dir="2700000" algn="tl">
                    <a:srgbClr val="000000">
                      <a:alpha val="43137"/>
                    </a:srgbClr>
                  </a:outerShdw>
                </a:effectLst>
                <a:latin typeface="Tw Cen MT"/>
                <a:cs typeface="+mn-cs"/>
              </a:rPr>
              <a:t>tinggi</a:t>
            </a:r>
            <a:r>
              <a:rPr lang="en-US" sz="2400" b="1" dirty="0">
                <a:solidFill>
                  <a:prstClr val="white"/>
                </a:solidFill>
                <a:effectLst>
                  <a:outerShdw blurRad="38100" dist="38100" dir="2700000" algn="tl">
                    <a:srgbClr val="000000">
                      <a:alpha val="43137"/>
                    </a:srgbClr>
                  </a:outerShdw>
                </a:effectLst>
                <a:latin typeface="Tw Cen MT"/>
                <a:cs typeface="+mn-cs"/>
              </a:rPr>
              <a:t> </a:t>
            </a:r>
            <a:r>
              <a:rPr lang="en-US" sz="2400" b="1" dirty="0" err="1">
                <a:solidFill>
                  <a:prstClr val="white"/>
                </a:solidFill>
                <a:effectLst>
                  <a:outerShdw blurRad="38100" dist="38100" dir="2700000" algn="tl">
                    <a:srgbClr val="000000">
                      <a:alpha val="43137"/>
                    </a:srgbClr>
                  </a:outerShdw>
                </a:effectLst>
                <a:latin typeface="Tw Cen MT"/>
                <a:cs typeface="+mn-cs"/>
              </a:rPr>
              <a:t>kecenderungan</a:t>
            </a:r>
            <a:r>
              <a:rPr lang="en-US" sz="2400" b="1" dirty="0">
                <a:solidFill>
                  <a:prstClr val="white"/>
                </a:solidFill>
                <a:effectLst>
                  <a:outerShdw blurRad="38100" dist="38100" dir="2700000" algn="tl">
                    <a:srgbClr val="000000">
                      <a:alpha val="43137"/>
                    </a:srgbClr>
                  </a:outerShdw>
                </a:effectLst>
                <a:latin typeface="Tw Cen MT"/>
                <a:cs typeface="+mn-cs"/>
              </a:rPr>
              <a:t> </a:t>
            </a:r>
            <a:r>
              <a:rPr lang="en-US" sz="2400" b="1" dirty="0" err="1">
                <a:solidFill>
                  <a:prstClr val="white"/>
                </a:solidFill>
                <a:effectLst>
                  <a:outerShdw blurRad="38100" dist="38100" dir="2700000" algn="tl">
                    <a:srgbClr val="000000">
                      <a:alpha val="43137"/>
                    </a:srgbClr>
                  </a:outerShdw>
                </a:effectLst>
                <a:latin typeface="Tw Cen MT"/>
                <a:cs typeface="+mn-cs"/>
              </a:rPr>
              <a:t>untuk</a:t>
            </a:r>
            <a:endParaRPr lang="en-US" sz="2400" b="1" dirty="0">
              <a:solidFill>
                <a:prstClr val="white"/>
              </a:solidFill>
              <a:effectLst>
                <a:outerShdw blurRad="38100" dist="38100" dir="2700000" algn="tl">
                  <a:srgbClr val="000000">
                    <a:alpha val="43137"/>
                  </a:srgbClr>
                </a:outerShdw>
              </a:effectLst>
              <a:latin typeface="Tw Cen MT"/>
              <a:cs typeface="+mn-cs"/>
            </a:endParaRPr>
          </a:p>
          <a:p>
            <a:pPr defTabSz="457200" fontAlgn="auto">
              <a:spcBef>
                <a:spcPts val="0"/>
              </a:spcBef>
              <a:spcAft>
                <a:spcPts val="0"/>
              </a:spcAft>
              <a:defRPr/>
            </a:pPr>
            <a:r>
              <a:rPr lang="en-US" sz="2400" b="1" dirty="0">
                <a:solidFill>
                  <a:prstClr val="white"/>
                </a:solidFill>
                <a:effectLst>
                  <a:outerShdw blurRad="38100" dist="38100" dir="2700000" algn="tl">
                    <a:srgbClr val="000000">
                      <a:alpha val="43137"/>
                    </a:srgbClr>
                  </a:outerShdw>
                </a:effectLst>
                <a:latin typeface="Tw Cen MT"/>
                <a:cs typeface="+mn-cs"/>
              </a:rPr>
              <a:t>   </a:t>
            </a:r>
            <a:r>
              <a:rPr lang="en-US" sz="2400" b="1" dirty="0" err="1">
                <a:solidFill>
                  <a:prstClr val="white"/>
                </a:solidFill>
                <a:effectLst>
                  <a:outerShdw blurRad="38100" dist="38100" dir="2700000" algn="tl">
                    <a:srgbClr val="000000">
                      <a:alpha val="43137"/>
                    </a:srgbClr>
                  </a:outerShdw>
                </a:effectLst>
                <a:latin typeface="Tw Cen MT"/>
                <a:cs typeface="+mn-cs"/>
              </a:rPr>
              <a:t>bekerja</a:t>
            </a:r>
            <a:r>
              <a:rPr lang="en-US" sz="2400" b="1" dirty="0">
                <a:solidFill>
                  <a:prstClr val="white"/>
                </a:solidFill>
                <a:effectLst>
                  <a:outerShdw blurRad="38100" dist="38100" dir="2700000" algn="tl">
                    <a:srgbClr val="000000">
                      <a:alpha val="43137"/>
                    </a:srgbClr>
                  </a:outerShdw>
                </a:effectLst>
                <a:latin typeface="Tw Cen MT"/>
                <a:cs typeface="+mn-cs"/>
              </a:rPr>
              <a:t> </a:t>
            </a:r>
            <a:r>
              <a:rPr lang="id-ID" sz="2400" b="1" dirty="0">
                <a:solidFill>
                  <a:prstClr val="white"/>
                </a:solidFill>
                <a:effectLst>
                  <a:outerShdw blurRad="38100" dist="38100" dir="2700000" algn="tl">
                    <a:srgbClr val="000000">
                      <a:alpha val="43137"/>
                    </a:srgbClr>
                  </a:outerShdw>
                </a:effectLst>
                <a:latin typeface="Tw Cen MT"/>
                <a:cs typeface="+mn-cs"/>
                <a:sym typeface="Wingdings" charset="0"/>
              </a:rPr>
              <a:t>pada pekerjaan yang </a:t>
            </a:r>
            <a:endParaRPr lang="en-US" sz="2400" b="1" dirty="0">
              <a:solidFill>
                <a:prstClr val="white"/>
              </a:solidFill>
              <a:effectLst>
                <a:outerShdw blurRad="38100" dist="38100" dir="2700000" algn="tl">
                  <a:srgbClr val="000000">
                    <a:alpha val="43137"/>
                  </a:srgbClr>
                </a:outerShdw>
              </a:effectLst>
              <a:latin typeface="Tw Cen MT"/>
              <a:cs typeface="+mn-cs"/>
              <a:sym typeface="Wingdings" charset="0"/>
            </a:endParaRPr>
          </a:p>
          <a:p>
            <a:pPr defTabSz="457200" fontAlgn="auto">
              <a:spcBef>
                <a:spcPts val="0"/>
              </a:spcBef>
              <a:spcAft>
                <a:spcPts val="0"/>
              </a:spcAft>
              <a:defRPr/>
            </a:pPr>
            <a:r>
              <a:rPr lang="id-ID" sz="2400" b="1" dirty="0">
                <a:solidFill>
                  <a:prstClr val="white"/>
                </a:solidFill>
                <a:effectLst>
                  <a:outerShdw blurRad="38100" dist="38100" dir="2700000" algn="tl">
                    <a:srgbClr val="000000">
                      <a:alpha val="43137"/>
                    </a:srgbClr>
                  </a:outerShdw>
                </a:effectLst>
                <a:latin typeface="Tw Cen MT"/>
                <a:cs typeface="+mn-cs"/>
                <a:sym typeface="Wingdings" charset="0"/>
              </a:rPr>
              <a:t>diciptakan orang lain</a:t>
            </a:r>
            <a:r>
              <a:rPr lang="en-US" sz="2400" b="1" dirty="0">
                <a:solidFill>
                  <a:prstClr val="white"/>
                </a:solidFill>
                <a:effectLst>
                  <a:outerShdw blurRad="38100" dist="38100" dir="2700000" algn="tl">
                    <a:srgbClr val="000000">
                      <a:alpha val="43137"/>
                    </a:srgbClr>
                  </a:outerShdw>
                </a:effectLst>
                <a:latin typeface="Tw Cen MT"/>
                <a:cs typeface="+mn-cs"/>
              </a:rPr>
              <a:t> </a:t>
            </a:r>
          </a:p>
        </p:txBody>
      </p:sp>
      <p:sp>
        <p:nvSpPr>
          <p:cNvPr id="27660" name="Slide Number Placeholder 4"/>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1158969-5C80-D641-AFAB-1FA5FBAEFD34}" type="slidenum">
              <a:rPr lang="zh-CN" altLang="en-US" sz="1200">
                <a:solidFill>
                  <a:srgbClr val="000000"/>
                </a:solidFill>
                <a:latin typeface="Berlin Sans FB" charset="0"/>
                <a:ea typeface="宋体" charset="0"/>
                <a:cs typeface="宋体" charset="0"/>
              </a:rPr>
              <a:pPr eaLnBrk="1" hangingPunct="1"/>
              <a:t>19</a:t>
            </a:fld>
            <a:endParaRPr lang="zh-CN" altLang="en-US" sz="1200">
              <a:solidFill>
                <a:srgbClr val="000000"/>
              </a:solidFill>
              <a:latin typeface="Berlin Sans FB" charset="0"/>
              <a:ea typeface="宋体" charset="0"/>
              <a:cs typeface="宋体" charset="0"/>
            </a:endParaRPr>
          </a:p>
        </p:txBody>
      </p:sp>
    </p:spTree>
    <p:extLst>
      <p:ext uri="{BB962C8B-B14F-4D97-AF65-F5344CB8AC3E}">
        <p14:creationId xmlns:p14="http://schemas.microsoft.com/office/powerpoint/2010/main" xmlns="" val="40729620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323528" y="476672"/>
            <a:ext cx="8417809" cy="5649150"/>
          </a:xfrm>
          <a:prstGeom prst="rect">
            <a:avLst/>
          </a:prstGeom>
          <a:noFill/>
          <a:ln w="9525">
            <a:noFill/>
            <a:miter lim="800000"/>
            <a:headEnd/>
            <a:tailEnd/>
          </a:ln>
          <a:effectLst/>
        </p:spPr>
      </p:pic>
    </p:spTree>
    <p:extLst>
      <p:ext uri="{BB962C8B-B14F-4D97-AF65-F5344CB8AC3E}">
        <p14:creationId xmlns:p14="http://schemas.microsoft.com/office/powerpoint/2010/main" xmlns="" val="14800713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7981951" cy="609600"/>
          </a:xfrm>
        </p:spPr>
        <p:txBody>
          <a:bodyPr>
            <a:normAutofit fontScale="90000"/>
          </a:bodyPr>
          <a:lstStyle/>
          <a:p>
            <a:r>
              <a:rPr lang="en-US" sz="3200" dirty="0" smtClean="0"/>
              <a:t>BEBERAPA MASALAH SOSIAL DI MA</a:t>
            </a:r>
            <a:r>
              <a:rPr lang="en-US" sz="3600" dirty="0" smtClean="0"/>
              <a:t>SYARAKAT</a:t>
            </a:r>
            <a:endParaRPr lang="en-US" sz="3600" dirty="0"/>
          </a:p>
        </p:txBody>
      </p:sp>
      <p:sp>
        <p:nvSpPr>
          <p:cNvPr id="3" name="Content Placeholder 2"/>
          <p:cNvSpPr>
            <a:spLocks noGrp="1"/>
          </p:cNvSpPr>
          <p:nvPr>
            <p:ph idx="1"/>
          </p:nvPr>
        </p:nvSpPr>
        <p:spPr>
          <a:xfrm>
            <a:off x="533400" y="1049868"/>
            <a:ext cx="8058151" cy="4893734"/>
          </a:xfrm>
        </p:spPr>
        <p:txBody>
          <a:bodyPr>
            <a:normAutofit fontScale="92500" lnSpcReduction="20000"/>
          </a:bodyPr>
          <a:lstStyle/>
          <a:p>
            <a:r>
              <a:rPr lang="en-US" dirty="0" err="1" smtClean="0"/>
              <a:t>Tawuran</a:t>
            </a:r>
            <a:r>
              <a:rPr lang="en-US" dirty="0" smtClean="0"/>
              <a:t> </a:t>
            </a:r>
            <a:r>
              <a:rPr lang="en-US" dirty="0" err="1" smtClean="0"/>
              <a:t>antar</a:t>
            </a:r>
            <a:r>
              <a:rPr lang="en-US" dirty="0" smtClean="0"/>
              <a:t> </a:t>
            </a:r>
            <a:r>
              <a:rPr lang="en-US" dirty="0" err="1" smtClean="0"/>
              <a:t>Pelajar</a:t>
            </a:r>
            <a:r>
              <a:rPr lang="en-US" dirty="0" smtClean="0"/>
              <a:t>/</a:t>
            </a:r>
            <a:r>
              <a:rPr lang="en-US" dirty="0" err="1" smtClean="0"/>
              <a:t>kelompok</a:t>
            </a:r>
            <a:r>
              <a:rPr lang="en-US" dirty="0" smtClean="0"/>
              <a:t> </a:t>
            </a:r>
            <a:r>
              <a:rPr lang="en-US" dirty="0" err="1" smtClean="0"/>
              <a:t>masyarakat</a:t>
            </a:r>
            <a:endParaRPr lang="en-US" dirty="0" smtClean="0"/>
          </a:p>
          <a:p>
            <a:r>
              <a:rPr lang="en-US" dirty="0" err="1" smtClean="0"/>
              <a:t>Perilaku</a:t>
            </a:r>
            <a:r>
              <a:rPr lang="en-US" dirty="0"/>
              <a:t> </a:t>
            </a:r>
            <a:r>
              <a:rPr lang="en-US" dirty="0" smtClean="0"/>
              <a:t>brutal </a:t>
            </a:r>
            <a:r>
              <a:rPr lang="en-US" dirty="0" err="1" smtClean="0"/>
              <a:t>dan</a:t>
            </a:r>
            <a:r>
              <a:rPr lang="en-US" dirty="0" smtClean="0"/>
              <a:t> </a:t>
            </a:r>
            <a:r>
              <a:rPr lang="en-US" dirty="0" err="1" smtClean="0"/>
              <a:t>anarkis</a:t>
            </a:r>
            <a:endParaRPr lang="en-US" dirty="0" smtClean="0"/>
          </a:p>
          <a:p>
            <a:r>
              <a:rPr lang="en-US" dirty="0" smtClean="0"/>
              <a:t>Gila </a:t>
            </a:r>
            <a:r>
              <a:rPr lang="en-US" dirty="0" err="1" smtClean="0"/>
              <a:t>gelar</a:t>
            </a:r>
            <a:r>
              <a:rPr lang="en-US" dirty="0" smtClean="0"/>
              <a:t> (</a:t>
            </a:r>
            <a:r>
              <a:rPr lang="en-US" dirty="0" err="1" smtClean="0"/>
              <a:t>gelar</a:t>
            </a:r>
            <a:r>
              <a:rPr lang="en-US" dirty="0"/>
              <a:t> </a:t>
            </a:r>
            <a:r>
              <a:rPr lang="en-US" dirty="0" smtClean="0"/>
              <a:t>VS </a:t>
            </a:r>
            <a:r>
              <a:rPr lang="en-US" dirty="0" err="1" smtClean="0"/>
              <a:t>kompetensi</a:t>
            </a:r>
            <a:r>
              <a:rPr lang="en-US" dirty="0" smtClean="0"/>
              <a:t>)</a:t>
            </a:r>
          </a:p>
          <a:p>
            <a:r>
              <a:rPr lang="en-US" dirty="0" err="1" smtClean="0"/>
              <a:t>Minuman</a:t>
            </a:r>
            <a:r>
              <a:rPr lang="en-US" dirty="0" smtClean="0"/>
              <a:t> </a:t>
            </a:r>
            <a:r>
              <a:rPr lang="en-US" dirty="0" err="1" smtClean="0"/>
              <a:t>keras</a:t>
            </a:r>
            <a:r>
              <a:rPr lang="en-US" dirty="0" smtClean="0"/>
              <a:t> </a:t>
            </a:r>
            <a:r>
              <a:rPr lang="en-US" dirty="0" err="1" smtClean="0"/>
              <a:t>dan</a:t>
            </a:r>
            <a:r>
              <a:rPr lang="en-US" dirty="0" smtClean="0"/>
              <a:t> </a:t>
            </a:r>
            <a:r>
              <a:rPr lang="en-US" dirty="0" err="1" smtClean="0"/>
              <a:t>narkoba</a:t>
            </a:r>
            <a:endParaRPr lang="en-US" dirty="0" smtClean="0"/>
          </a:p>
          <a:p>
            <a:r>
              <a:rPr lang="en-US" dirty="0" err="1" smtClean="0"/>
              <a:t>Pelanggaran</a:t>
            </a:r>
            <a:r>
              <a:rPr lang="en-US" dirty="0" smtClean="0"/>
              <a:t> </a:t>
            </a:r>
            <a:r>
              <a:rPr lang="en-US" dirty="0" err="1" smtClean="0"/>
              <a:t>dan</a:t>
            </a:r>
            <a:r>
              <a:rPr lang="en-US" dirty="0" smtClean="0"/>
              <a:t> </a:t>
            </a:r>
            <a:r>
              <a:rPr lang="en-US" dirty="0" err="1" smtClean="0"/>
              <a:t>kecelakaan</a:t>
            </a:r>
            <a:r>
              <a:rPr lang="en-US" dirty="0" smtClean="0"/>
              <a:t> </a:t>
            </a:r>
            <a:r>
              <a:rPr lang="en-US" dirty="0" err="1" smtClean="0"/>
              <a:t>lalu</a:t>
            </a:r>
            <a:r>
              <a:rPr lang="en-US" dirty="0" smtClean="0"/>
              <a:t> </a:t>
            </a:r>
            <a:r>
              <a:rPr lang="en-US" dirty="0" err="1" smtClean="0"/>
              <a:t>lintas</a:t>
            </a:r>
            <a:endParaRPr lang="en-US" dirty="0"/>
          </a:p>
          <a:p>
            <a:r>
              <a:rPr lang="en-US" dirty="0" err="1" smtClean="0"/>
              <a:t>Korupsi</a:t>
            </a:r>
            <a:endParaRPr lang="en-US" dirty="0" smtClean="0"/>
          </a:p>
          <a:p>
            <a:r>
              <a:rPr lang="en-US" dirty="0" err="1" smtClean="0"/>
              <a:t>Plagiarisme</a:t>
            </a:r>
            <a:r>
              <a:rPr lang="en-US" dirty="0" smtClean="0"/>
              <a:t> </a:t>
            </a:r>
            <a:r>
              <a:rPr lang="en-US" dirty="0" err="1" smtClean="0"/>
              <a:t>dan</a:t>
            </a:r>
            <a:r>
              <a:rPr lang="en-US" dirty="0" smtClean="0"/>
              <a:t> </a:t>
            </a:r>
            <a:r>
              <a:rPr lang="en-US" dirty="0" err="1" smtClean="0"/>
              <a:t>Mencontek</a:t>
            </a:r>
            <a:endParaRPr lang="en-US" dirty="0" smtClean="0"/>
          </a:p>
          <a:p>
            <a:r>
              <a:rPr lang="en-US" dirty="0" err="1"/>
              <a:t>I</a:t>
            </a:r>
            <a:r>
              <a:rPr lang="en-US" dirty="0" err="1" smtClean="0"/>
              <a:t>gnoran</a:t>
            </a:r>
            <a:r>
              <a:rPr lang="en-US" dirty="0" smtClean="0"/>
              <a:t> </a:t>
            </a:r>
            <a:r>
              <a:rPr lang="en-US" dirty="0" err="1" smtClean="0"/>
              <a:t>dan</a:t>
            </a:r>
            <a:r>
              <a:rPr lang="en-US" dirty="0" smtClean="0"/>
              <a:t> </a:t>
            </a:r>
            <a:r>
              <a:rPr lang="en-US" dirty="0" err="1" smtClean="0"/>
              <a:t>tak</a:t>
            </a:r>
            <a:r>
              <a:rPr lang="en-US" dirty="0" smtClean="0"/>
              <a:t> </a:t>
            </a:r>
            <a:r>
              <a:rPr lang="en-US" dirty="0" err="1" smtClean="0"/>
              <a:t>peduli</a:t>
            </a:r>
            <a:endParaRPr lang="en-US" dirty="0" smtClean="0"/>
          </a:p>
          <a:p>
            <a:r>
              <a:rPr lang="en-US" dirty="0" err="1" smtClean="0"/>
              <a:t>Seks</a:t>
            </a:r>
            <a:r>
              <a:rPr lang="en-US" dirty="0" smtClean="0"/>
              <a:t> </a:t>
            </a:r>
            <a:r>
              <a:rPr lang="en-US" dirty="0" err="1" smtClean="0"/>
              <a:t>bebas</a:t>
            </a:r>
            <a:endParaRPr lang="en-US" dirty="0" smtClean="0"/>
          </a:p>
          <a:p>
            <a:r>
              <a:rPr lang="en-US" dirty="0" err="1" smtClean="0"/>
              <a:t>dll</a:t>
            </a:r>
            <a:endParaRPr lang="en-US" dirty="0" smtClean="0"/>
          </a:p>
          <a:p>
            <a:pPr marL="0"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xmlns="" val="14900228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solidFill>
                  <a:srgbClr val="FF0000"/>
                </a:solidFill>
              </a:rPr>
              <a:t>PERANAN PENDIDIKAN </a:t>
            </a:r>
            <a:endParaRPr lang="en-US" dirty="0">
              <a:solidFill>
                <a:srgbClr val="FF0000"/>
              </a:solidFill>
            </a:endParaRPr>
          </a:p>
        </p:txBody>
      </p:sp>
      <p:pic>
        <p:nvPicPr>
          <p:cNvPr id="58370" name="Picture 2" descr="http://1.bp.blogspot.com/-cnyFQZ5oSto/VV7fp4_vWBI/AAAAAAAABUc/FNS0p0Q3zgk/s1600/SOSIALISASI%2BPENGEMBANGAN%2BBUDAYA%2BPOLITIK.jpg"/>
          <p:cNvPicPr>
            <a:picLocks noChangeAspect="1" noChangeArrowheads="1"/>
          </p:cNvPicPr>
          <p:nvPr/>
        </p:nvPicPr>
        <p:blipFill>
          <a:blip r:embed="rId2"/>
          <a:srcRect/>
          <a:stretch>
            <a:fillRect/>
          </a:stretch>
        </p:blipFill>
        <p:spPr bwMode="auto">
          <a:xfrm>
            <a:off x="209875" y="1746162"/>
            <a:ext cx="8694421" cy="4210138"/>
          </a:xfrm>
          <a:prstGeom prst="rect">
            <a:avLst/>
          </a:prstGeom>
          <a:noFill/>
        </p:spPr>
      </p:pic>
    </p:spTree>
    <p:extLst>
      <p:ext uri="{BB962C8B-B14F-4D97-AF65-F5344CB8AC3E}">
        <p14:creationId xmlns:p14="http://schemas.microsoft.com/office/powerpoint/2010/main" xmlns="" val="21631293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https://marquetteeducator.files.wordpress.com/2013/12/nelson-mandela-education.jpg?w=500&amp;h=271"/>
          <p:cNvPicPr>
            <a:picLocks noChangeAspect="1" noChangeArrowheads="1"/>
          </p:cNvPicPr>
          <p:nvPr/>
        </p:nvPicPr>
        <p:blipFill>
          <a:blip r:embed="rId2"/>
          <a:srcRect/>
          <a:stretch>
            <a:fillRect/>
          </a:stretch>
        </p:blipFill>
        <p:spPr bwMode="auto">
          <a:xfrm>
            <a:off x="347973" y="1104900"/>
            <a:ext cx="8294831" cy="4495800"/>
          </a:xfrm>
          <a:prstGeom prst="rect">
            <a:avLst/>
          </a:prstGeom>
          <a:noFill/>
        </p:spPr>
      </p:pic>
    </p:spTree>
    <p:extLst>
      <p:ext uri="{BB962C8B-B14F-4D97-AF65-F5344CB8AC3E}">
        <p14:creationId xmlns:p14="http://schemas.microsoft.com/office/powerpoint/2010/main" xmlns="" val="17336046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274637"/>
            <a:ext cx="8329642" cy="1164695"/>
          </a:xfrm>
        </p:spPr>
        <p:txBody>
          <a:bodyPr>
            <a:normAutofit fontScale="90000"/>
          </a:bodyPr>
          <a:lstStyle/>
          <a:p>
            <a:r>
              <a:rPr lang="en-US" sz="2400" dirty="0" smtClean="0">
                <a:solidFill>
                  <a:srgbClr val="800000"/>
                </a:solidFill>
              </a:rPr>
              <a:t>JOINT MESSAGE OF THE ASIAN ROUNDTABLE OF </a:t>
            </a:r>
            <a:br>
              <a:rPr lang="en-US" sz="2400" dirty="0" smtClean="0">
                <a:solidFill>
                  <a:srgbClr val="800000"/>
                </a:solidFill>
              </a:rPr>
            </a:br>
            <a:r>
              <a:rPr lang="en-US" sz="2400" dirty="0" smtClean="0">
                <a:solidFill>
                  <a:srgbClr val="800000"/>
                </a:solidFill>
              </a:rPr>
              <a:t>PRESIDENTS OF UNIVERSITIES OF EDUCATION</a:t>
            </a:r>
            <a:br>
              <a:rPr lang="en-US" sz="2400" dirty="0" smtClean="0">
                <a:solidFill>
                  <a:srgbClr val="800000"/>
                </a:solidFill>
              </a:rPr>
            </a:br>
            <a:r>
              <a:rPr lang="en-US" sz="2400" dirty="0" smtClean="0"/>
              <a:t>(Hong Kong 2012)</a:t>
            </a:r>
            <a:endParaRPr lang="en-US" sz="2400" dirty="0"/>
          </a:p>
        </p:txBody>
      </p:sp>
      <p:sp>
        <p:nvSpPr>
          <p:cNvPr id="3" name="Content Placeholder 2"/>
          <p:cNvSpPr>
            <a:spLocks noGrp="1"/>
          </p:cNvSpPr>
          <p:nvPr>
            <p:ph idx="1"/>
          </p:nvPr>
        </p:nvSpPr>
        <p:spPr>
          <a:xfrm>
            <a:off x="285720" y="1574800"/>
            <a:ext cx="8572560" cy="4711720"/>
          </a:xfrm>
        </p:spPr>
        <p:txBody>
          <a:bodyPr>
            <a:normAutofit/>
          </a:bodyPr>
          <a:lstStyle/>
          <a:p>
            <a:r>
              <a:rPr lang="en-US" dirty="0" smtClean="0">
                <a:solidFill>
                  <a:schemeClr val="tx2"/>
                </a:solidFill>
              </a:rPr>
              <a:t>Affirming that education is critical to the </a:t>
            </a:r>
            <a:r>
              <a:rPr lang="en-US" dirty="0" smtClean="0">
                <a:solidFill>
                  <a:srgbClr val="800000"/>
                </a:solidFill>
              </a:rPr>
              <a:t>moral</a:t>
            </a:r>
            <a:r>
              <a:rPr lang="en-US" dirty="0" smtClean="0">
                <a:solidFill>
                  <a:schemeClr val="tx2"/>
                </a:solidFill>
              </a:rPr>
              <a:t>, </a:t>
            </a:r>
            <a:r>
              <a:rPr lang="en-US" dirty="0" smtClean="0">
                <a:solidFill>
                  <a:srgbClr val="800000"/>
                </a:solidFill>
              </a:rPr>
              <a:t>social</a:t>
            </a:r>
            <a:r>
              <a:rPr lang="en-US" dirty="0" smtClean="0">
                <a:solidFill>
                  <a:schemeClr val="tx2"/>
                </a:solidFill>
              </a:rPr>
              <a:t> and </a:t>
            </a:r>
            <a:r>
              <a:rPr lang="en-US" dirty="0" smtClean="0">
                <a:solidFill>
                  <a:srgbClr val="800000"/>
                </a:solidFill>
              </a:rPr>
              <a:t>economic </a:t>
            </a:r>
            <a:r>
              <a:rPr lang="en-US" dirty="0" smtClean="0">
                <a:solidFill>
                  <a:schemeClr val="tx2"/>
                </a:solidFill>
              </a:rPr>
              <a:t>well being of our societies, as it cultivates </a:t>
            </a:r>
            <a:r>
              <a:rPr lang="en-US" dirty="0" smtClean="0">
                <a:solidFill>
                  <a:srgbClr val="800000"/>
                </a:solidFill>
              </a:rPr>
              <a:t>knowledge</a:t>
            </a:r>
            <a:r>
              <a:rPr lang="en-US" dirty="0" smtClean="0">
                <a:solidFill>
                  <a:schemeClr val="tx2"/>
                </a:solidFill>
              </a:rPr>
              <a:t>, </a:t>
            </a:r>
            <a:r>
              <a:rPr lang="en-US" dirty="0" smtClean="0">
                <a:solidFill>
                  <a:srgbClr val="800000"/>
                </a:solidFill>
              </a:rPr>
              <a:t>understanding</a:t>
            </a:r>
            <a:r>
              <a:rPr lang="en-US" dirty="0" smtClean="0">
                <a:solidFill>
                  <a:schemeClr val="tx2"/>
                </a:solidFill>
              </a:rPr>
              <a:t> and </a:t>
            </a:r>
            <a:r>
              <a:rPr lang="en-US" dirty="0" smtClean="0">
                <a:solidFill>
                  <a:srgbClr val="800000"/>
                </a:solidFill>
              </a:rPr>
              <a:t>values</a:t>
            </a:r>
            <a:r>
              <a:rPr lang="en-US" dirty="0" smtClean="0">
                <a:solidFill>
                  <a:schemeClr val="tx2"/>
                </a:solidFill>
              </a:rPr>
              <a:t> among citizens, and enhances human capacity to create a sustainable future.</a:t>
            </a:r>
          </a:p>
          <a:p>
            <a:r>
              <a:rPr lang="en-US" dirty="0" smtClean="0">
                <a:solidFill>
                  <a:srgbClr val="FF0000"/>
                </a:solidFill>
              </a:rPr>
              <a:t>Seeking opportunities and means to enhance educational access and quality for all children in our societies.</a:t>
            </a:r>
          </a:p>
        </p:txBody>
      </p:sp>
    </p:spTree>
    <p:extLst>
      <p:ext uri="{BB962C8B-B14F-4D97-AF65-F5344CB8AC3E}">
        <p14:creationId xmlns:p14="http://schemas.microsoft.com/office/powerpoint/2010/main" xmlns="" val="381483810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1" descr="http://c00022506.cdn1.cloudfiles.rackspacecloud.com/4_9.png"/>
          <p:cNvPicPr>
            <a:picLocks noChangeAspect="1" noChangeArrowheads="1"/>
          </p:cNvPicPr>
          <p:nvPr/>
        </p:nvPicPr>
        <p:blipFill>
          <a:blip r:embed="rId2" cstate="print"/>
          <a:srcRect/>
          <a:stretch>
            <a:fillRect/>
          </a:stretch>
        </p:blipFill>
        <p:spPr bwMode="auto">
          <a:xfrm>
            <a:off x="251520" y="549193"/>
            <a:ext cx="8208912" cy="1368152"/>
          </a:xfrm>
          <a:prstGeom prst="rect">
            <a:avLst/>
          </a:prstGeom>
          <a:noFill/>
        </p:spPr>
      </p:pic>
      <p:sp>
        <p:nvSpPr>
          <p:cNvPr id="6" name="Rectangle 5"/>
          <p:cNvSpPr/>
          <p:nvPr/>
        </p:nvSpPr>
        <p:spPr>
          <a:xfrm>
            <a:off x="251519" y="2099733"/>
            <a:ext cx="8604613" cy="4401205"/>
          </a:xfrm>
          <a:prstGeom prst="rect">
            <a:avLst/>
          </a:prstGeom>
        </p:spPr>
        <p:txBody>
          <a:bodyPr wrap="square">
            <a:spAutoFit/>
          </a:bodyPr>
          <a:lstStyle/>
          <a:p>
            <a:pPr fontAlgn="t"/>
            <a:r>
              <a:rPr lang="id-ID" sz="2800" dirty="0" smtClean="0">
                <a:latin typeface="georgia"/>
              </a:rPr>
              <a:t>Dan hendaklah takut kepada Allah orang-orang yang seandainya meninggalkan dibelakang mereka anak-anak yang lemah, yang mereka khawatir terhadap (kesejahteraan) mereka. Oleh sebab itu hendaklah mereka bertakwa kepada Allah dan hendaklah mereka mengucapkan perkataan yang benar </a:t>
            </a:r>
            <a:r>
              <a:rPr lang="id-ID" sz="2000" dirty="0" smtClean="0">
                <a:latin typeface="georgia"/>
              </a:rPr>
              <a:t>(Annisa: 9)</a:t>
            </a:r>
            <a:endParaRPr lang="id-ID" sz="2800" dirty="0" smtClean="0">
              <a:latin typeface="georgia"/>
            </a:endParaRPr>
          </a:p>
          <a:p>
            <a:pPr fontAlgn="t"/>
            <a:endParaRPr lang="id-ID" sz="2800" dirty="0">
              <a:latin typeface="georgia"/>
            </a:endParaRPr>
          </a:p>
          <a:p>
            <a:pPr fontAlgn="t"/>
            <a:r>
              <a:rPr lang="id-ID" sz="2800" dirty="0" smtClean="0">
                <a:latin typeface="georgia"/>
              </a:rPr>
              <a:t>* Hadits: Ajarilah anak-anakmu, sesungguhnya mereka itu akan hidup di suatu jaman yang berbeda dari jaman kali</a:t>
            </a:r>
            <a:r>
              <a:rPr lang="id-ID" sz="2400" dirty="0" smtClean="0">
                <a:latin typeface="georgia"/>
              </a:rPr>
              <a:t>an.</a:t>
            </a:r>
            <a:endParaRPr lang="id-ID" sz="2400" dirty="0">
              <a:latin typeface="georgia"/>
            </a:endParaRPr>
          </a:p>
        </p:txBody>
      </p:sp>
    </p:spTree>
    <p:extLst>
      <p:ext uri="{BB962C8B-B14F-4D97-AF65-F5344CB8AC3E}">
        <p14:creationId xmlns:p14="http://schemas.microsoft.com/office/powerpoint/2010/main" xmlns="" val="38497941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53" y="0"/>
            <a:ext cx="9158654" cy="1143000"/>
          </a:xfrm>
          <a:solidFill>
            <a:schemeClr val="tx2">
              <a:lumMod val="75000"/>
            </a:schemeClr>
          </a:solidFill>
        </p:spPr>
        <p:txBody>
          <a:bodyPr>
            <a:noAutofit/>
          </a:bodyPr>
          <a:lstStyle/>
          <a:p>
            <a:pPr eaLnBrk="1" hangingPunct="1">
              <a:defRPr/>
            </a:pPr>
            <a:r>
              <a:rPr lang="id-ID" sz="3600" b="1" dirty="0" smtClean="0">
                <a:solidFill>
                  <a:schemeClr val="bg1"/>
                </a:solidFill>
                <a:ea typeface="+mj-ea"/>
                <a:cs typeface="+mj-cs"/>
              </a:rPr>
              <a:t>Tujuan Pendidikan Nasional</a:t>
            </a:r>
            <a:br>
              <a:rPr lang="id-ID" sz="3600" b="1" dirty="0" smtClean="0">
                <a:solidFill>
                  <a:schemeClr val="bg1"/>
                </a:solidFill>
                <a:ea typeface="+mj-ea"/>
                <a:cs typeface="+mj-cs"/>
              </a:rPr>
            </a:br>
            <a:r>
              <a:rPr lang="id-ID" sz="2800" b="1" dirty="0" smtClean="0">
                <a:solidFill>
                  <a:schemeClr val="bg1"/>
                </a:solidFill>
                <a:ea typeface="+mj-ea"/>
                <a:cs typeface="+mj-cs"/>
              </a:rPr>
              <a:t>(Pasal 3 UU No 20 Sisdiknas Tahun 2003)</a:t>
            </a:r>
            <a:endParaRPr lang="en-US" sz="2800" b="1" dirty="0">
              <a:solidFill>
                <a:schemeClr val="bg1"/>
              </a:solidFill>
              <a:ea typeface="+mj-ea"/>
              <a:cs typeface="+mj-cs"/>
            </a:endParaRPr>
          </a:p>
        </p:txBody>
      </p:sp>
      <p:sp>
        <p:nvSpPr>
          <p:cNvPr id="3" name="Content Placeholder 2"/>
          <p:cNvSpPr>
            <a:spLocks noGrp="1"/>
          </p:cNvSpPr>
          <p:nvPr>
            <p:ph idx="1"/>
          </p:nvPr>
        </p:nvSpPr>
        <p:spPr>
          <a:xfrm>
            <a:off x="643466" y="1412876"/>
            <a:ext cx="8043333" cy="4649257"/>
          </a:xfrm>
          <a:solidFill>
            <a:schemeClr val="accent5">
              <a:lumMod val="20000"/>
              <a:lumOff val="80000"/>
            </a:schemeClr>
          </a:solidFill>
        </p:spPr>
        <p:txBody>
          <a:bodyPr>
            <a:normAutofit/>
          </a:bodyPr>
          <a:lstStyle/>
          <a:p>
            <a:pPr marL="400050" lvl="1" indent="0" eaLnBrk="1" hangingPunct="1">
              <a:buFont typeface="Arial" pitchFamily="34" charset="0"/>
              <a:buNone/>
              <a:defRPr/>
            </a:pPr>
            <a:r>
              <a:rPr lang="id-ID" sz="3600" dirty="0" smtClean="0">
                <a:ea typeface="+mn-ea"/>
              </a:rPr>
              <a:t>B</a:t>
            </a:r>
            <a:r>
              <a:rPr lang="en-US" sz="3600" dirty="0" err="1" smtClean="0">
                <a:ea typeface="+mn-ea"/>
              </a:rPr>
              <a:t>erkembangnya</a:t>
            </a:r>
            <a:r>
              <a:rPr lang="en-US" sz="3600" dirty="0" smtClean="0">
                <a:ea typeface="+mn-ea"/>
              </a:rPr>
              <a:t> </a:t>
            </a:r>
            <a:r>
              <a:rPr lang="en-US" sz="3600" dirty="0" err="1" smtClean="0">
                <a:ea typeface="+mn-ea"/>
              </a:rPr>
              <a:t>potensi</a:t>
            </a:r>
            <a:r>
              <a:rPr lang="en-US" sz="3600" dirty="0" smtClean="0">
                <a:ea typeface="+mn-ea"/>
              </a:rPr>
              <a:t> </a:t>
            </a:r>
            <a:r>
              <a:rPr lang="en-US" sz="3600" dirty="0" err="1" smtClean="0">
                <a:ea typeface="+mn-ea"/>
              </a:rPr>
              <a:t>peserta</a:t>
            </a:r>
            <a:r>
              <a:rPr lang="en-US" sz="3600" dirty="0" smtClean="0">
                <a:ea typeface="+mn-ea"/>
              </a:rPr>
              <a:t> </a:t>
            </a:r>
            <a:r>
              <a:rPr lang="en-US" sz="3600" dirty="0" err="1" smtClean="0">
                <a:ea typeface="+mn-ea"/>
              </a:rPr>
              <a:t>didik</a:t>
            </a:r>
            <a:r>
              <a:rPr lang="en-US" sz="3600" dirty="0" smtClean="0">
                <a:ea typeface="+mn-ea"/>
              </a:rPr>
              <a:t> agar </a:t>
            </a:r>
            <a:r>
              <a:rPr lang="en-US" sz="3600" dirty="0" err="1" smtClean="0">
                <a:ea typeface="+mn-ea"/>
              </a:rPr>
              <a:t>menjadi</a:t>
            </a:r>
            <a:r>
              <a:rPr lang="en-US" sz="3600" dirty="0" smtClean="0">
                <a:ea typeface="+mn-ea"/>
              </a:rPr>
              <a:t> </a:t>
            </a:r>
            <a:r>
              <a:rPr lang="en-US" sz="3600" dirty="0" err="1" smtClean="0">
                <a:ea typeface="+mn-ea"/>
              </a:rPr>
              <a:t>manusia</a:t>
            </a:r>
            <a:r>
              <a:rPr lang="en-US" sz="3600" dirty="0" smtClean="0">
                <a:ea typeface="+mn-ea"/>
              </a:rPr>
              <a:t> yang</a:t>
            </a:r>
            <a:r>
              <a:rPr lang="id-ID" sz="3600" dirty="0">
                <a:ea typeface="+mn-ea"/>
              </a:rPr>
              <a:t> </a:t>
            </a:r>
            <a:r>
              <a:rPr lang="id-ID" sz="3600" dirty="0" smtClean="0">
                <a:ea typeface="+mn-ea"/>
              </a:rPr>
              <a:t>b</a:t>
            </a:r>
            <a:r>
              <a:rPr lang="en-US" sz="3600" dirty="0" err="1" smtClean="0">
                <a:ea typeface="+mn-ea"/>
              </a:rPr>
              <a:t>eriman</a:t>
            </a:r>
            <a:r>
              <a:rPr lang="en-US" sz="3600" dirty="0" smtClean="0">
                <a:ea typeface="+mn-ea"/>
              </a:rPr>
              <a:t> </a:t>
            </a:r>
            <a:r>
              <a:rPr lang="en-US" sz="3600" dirty="0" err="1" smtClean="0">
                <a:ea typeface="+mn-ea"/>
              </a:rPr>
              <a:t>dan</a:t>
            </a:r>
            <a:r>
              <a:rPr lang="en-US" sz="3600" dirty="0" smtClean="0">
                <a:ea typeface="+mn-ea"/>
              </a:rPr>
              <a:t> </a:t>
            </a:r>
            <a:r>
              <a:rPr lang="en-US" sz="3600" dirty="0" err="1" smtClean="0">
                <a:ea typeface="+mn-ea"/>
              </a:rPr>
              <a:t>bertakwa</a:t>
            </a:r>
            <a:r>
              <a:rPr lang="en-US" sz="3600" dirty="0" smtClean="0">
                <a:ea typeface="+mn-ea"/>
              </a:rPr>
              <a:t> </a:t>
            </a:r>
            <a:r>
              <a:rPr lang="en-US" sz="3600" dirty="0" err="1" smtClean="0">
                <a:ea typeface="+mn-ea"/>
              </a:rPr>
              <a:t>kepada</a:t>
            </a:r>
            <a:r>
              <a:rPr lang="id-ID" sz="3600" dirty="0" smtClean="0">
                <a:ea typeface="+mn-ea"/>
              </a:rPr>
              <a:t> </a:t>
            </a:r>
            <a:r>
              <a:rPr lang="en-US" sz="3600" dirty="0" err="1" smtClean="0">
                <a:ea typeface="+mn-ea"/>
              </a:rPr>
              <a:t>Tuhan</a:t>
            </a:r>
            <a:r>
              <a:rPr lang="en-US" sz="3600" dirty="0" smtClean="0">
                <a:ea typeface="+mn-ea"/>
              </a:rPr>
              <a:t> Yang </a:t>
            </a:r>
            <a:r>
              <a:rPr lang="en-US" sz="3600" dirty="0" err="1" smtClean="0">
                <a:ea typeface="+mn-ea"/>
              </a:rPr>
              <a:t>Maha</a:t>
            </a:r>
            <a:r>
              <a:rPr lang="en-US" sz="3600" dirty="0" smtClean="0">
                <a:ea typeface="+mn-ea"/>
              </a:rPr>
              <a:t> </a:t>
            </a:r>
            <a:r>
              <a:rPr lang="en-US" sz="3600" dirty="0" err="1" smtClean="0">
                <a:ea typeface="+mn-ea"/>
              </a:rPr>
              <a:t>Esa</a:t>
            </a:r>
            <a:r>
              <a:rPr lang="en-US" sz="3600" dirty="0" smtClean="0">
                <a:ea typeface="+mn-ea"/>
              </a:rPr>
              <a:t>, </a:t>
            </a:r>
            <a:r>
              <a:rPr lang="en-US" sz="3600" dirty="0" err="1" smtClean="0">
                <a:ea typeface="+mn-ea"/>
              </a:rPr>
              <a:t>berakhlak</a:t>
            </a:r>
            <a:r>
              <a:rPr lang="en-US" sz="3600" dirty="0" smtClean="0">
                <a:ea typeface="+mn-ea"/>
              </a:rPr>
              <a:t> </a:t>
            </a:r>
            <a:r>
              <a:rPr lang="en-US" sz="3600" dirty="0" err="1" smtClean="0">
                <a:ea typeface="+mn-ea"/>
              </a:rPr>
              <a:t>mulia</a:t>
            </a:r>
            <a:r>
              <a:rPr lang="en-US" sz="3600" dirty="0" smtClean="0">
                <a:ea typeface="+mn-ea"/>
              </a:rPr>
              <a:t>, </a:t>
            </a:r>
            <a:r>
              <a:rPr lang="en-US" sz="3600" dirty="0" err="1" smtClean="0">
                <a:ea typeface="+mn-ea"/>
              </a:rPr>
              <a:t>sehat</a:t>
            </a:r>
            <a:r>
              <a:rPr lang="en-US" sz="3600" dirty="0" smtClean="0">
                <a:ea typeface="+mn-ea"/>
              </a:rPr>
              <a:t>, </a:t>
            </a:r>
            <a:r>
              <a:rPr lang="en-US" sz="3600" dirty="0" err="1" smtClean="0">
                <a:ea typeface="+mn-ea"/>
              </a:rPr>
              <a:t>berilmu</a:t>
            </a:r>
            <a:r>
              <a:rPr lang="en-US" sz="3600" dirty="0" smtClean="0">
                <a:ea typeface="+mn-ea"/>
              </a:rPr>
              <a:t>, </a:t>
            </a:r>
            <a:r>
              <a:rPr lang="en-US" sz="3600" dirty="0" err="1" smtClean="0">
                <a:ea typeface="+mn-ea"/>
              </a:rPr>
              <a:t>cakap</a:t>
            </a:r>
            <a:r>
              <a:rPr lang="en-US" sz="3600" dirty="0" smtClean="0">
                <a:ea typeface="+mn-ea"/>
              </a:rPr>
              <a:t>, </a:t>
            </a:r>
            <a:r>
              <a:rPr lang="en-US" sz="3600" dirty="0" err="1" smtClean="0">
                <a:ea typeface="+mn-ea"/>
              </a:rPr>
              <a:t>kreatif</a:t>
            </a:r>
            <a:r>
              <a:rPr lang="en-US" sz="3600" dirty="0" smtClean="0">
                <a:ea typeface="+mn-ea"/>
              </a:rPr>
              <a:t>, </a:t>
            </a:r>
            <a:r>
              <a:rPr lang="en-US" sz="3600" dirty="0" err="1" smtClean="0">
                <a:ea typeface="+mn-ea"/>
              </a:rPr>
              <a:t>mandiri</a:t>
            </a:r>
            <a:r>
              <a:rPr lang="en-US" sz="3600" dirty="0" smtClean="0">
                <a:ea typeface="+mn-ea"/>
              </a:rPr>
              <a:t>, </a:t>
            </a:r>
            <a:r>
              <a:rPr lang="en-US" sz="3600" dirty="0" err="1" smtClean="0">
                <a:ea typeface="+mn-ea"/>
              </a:rPr>
              <a:t>dan</a:t>
            </a:r>
            <a:r>
              <a:rPr lang="en-US" sz="3600" dirty="0" smtClean="0">
                <a:ea typeface="+mn-ea"/>
              </a:rPr>
              <a:t> </a:t>
            </a:r>
            <a:r>
              <a:rPr lang="en-US" sz="3600" dirty="0" err="1" smtClean="0">
                <a:ea typeface="+mn-ea"/>
              </a:rPr>
              <a:t>menjadi</a:t>
            </a:r>
            <a:r>
              <a:rPr lang="en-US" sz="3600" dirty="0" smtClean="0">
                <a:ea typeface="+mn-ea"/>
              </a:rPr>
              <a:t> </a:t>
            </a:r>
            <a:r>
              <a:rPr lang="en-US" sz="3600" dirty="0" err="1" smtClean="0">
                <a:solidFill>
                  <a:srgbClr val="FF0000"/>
                </a:solidFill>
                <a:ea typeface="+mn-ea"/>
              </a:rPr>
              <a:t>warga</a:t>
            </a:r>
            <a:r>
              <a:rPr lang="id-ID" sz="3600" dirty="0" smtClean="0">
                <a:solidFill>
                  <a:srgbClr val="FF0000"/>
                </a:solidFill>
                <a:ea typeface="+mn-ea"/>
              </a:rPr>
              <a:t> </a:t>
            </a:r>
            <a:r>
              <a:rPr lang="en-US" sz="3600" dirty="0" err="1" smtClean="0">
                <a:solidFill>
                  <a:srgbClr val="FF0000"/>
                </a:solidFill>
                <a:ea typeface="+mn-ea"/>
              </a:rPr>
              <a:t>negara</a:t>
            </a:r>
            <a:r>
              <a:rPr lang="en-US" sz="3600" dirty="0" smtClean="0">
                <a:solidFill>
                  <a:srgbClr val="FF0000"/>
                </a:solidFill>
                <a:ea typeface="+mn-ea"/>
              </a:rPr>
              <a:t> yang </a:t>
            </a:r>
            <a:r>
              <a:rPr lang="en-US" sz="3600" dirty="0" err="1" smtClean="0">
                <a:solidFill>
                  <a:srgbClr val="FF0000"/>
                </a:solidFill>
                <a:ea typeface="+mn-ea"/>
              </a:rPr>
              <a:t>demokratis</a:t>
            </a:r>
            <a:r>
              <a:rPr lang="en-US" sz="3600" dirty="0" smtClean="0">
                <a:solidFill>
                  <a:srgbClr val="FF0000"/>
                </a:solidFill>
                <a:ea typeface="+mn-ea"/>
              </a:rPr>
              <a:t> </a:t>
            </a:r>
            <a:r>
              <a:rPr lang="en-US" sz="3600" dirty="0" err="1" smtClean="0">
                <a:solidFill>
                  <a:srgbClr val="FF0000"/>
                </a:solidFill>
                <a:ea typeface="+mn-ea"/>
              </a:rPr>
              <a:t>serta</a:t>
            </a:r>
            <a:r>
              <a:rPr lang="en-US" sz="3600" dirty="0" smtClean="0">
                <a:solidFill>
                  <a:srgbClr val="FF0000"/>
                </a:solidFill>
                <a:ea typeface="+mn-ea"/>
              </a:rPr>
              <a:t> </a:t>
            </a:r>
            <a:r>
              <a:rPr lang="en-US" sz="3600" dirty="0" err="1" smtClean="0">
                <a:solidFill>
                  <a:srgbClr val="FF0000"/>
                </a:solidFill>
                <a:ea typeface="+mn-ea"/>
              </a:rPr>
              <a:t>bertanggung</a:t>
            </a:r>
            <a:r>
              <a:rPr lang="en-US" sz="3600" dirty="0" smtClean="0">
                <a:solidFill>
                  <a:srgbClr val="FF0000"/>
                </a:solidFill>
                <a:ea typeface="+mn-ea"/>
              </a:rPr>
              <a:t> </a:t>
            </a:r>
            <a:r>
              <a:rPr lang="en-US" sz="3600" dirty="0" err="1" smtClean="0">
                <a:solidFill>
                  <a:srgbClr val="FF0000"/>
                </a:solidFill>
                <a:ea typeface="+mn-ea"/>
              </a:rPr>
              <a:t>jawab</a:t>
            </a:r>
            <a:r>
              <a:rPr lang="en-US" sz="3600" dirty="0" smtClean="0">
                <a:ea typeface="+mn-ea"/>
              </a:rPr>
              <a:t>.</a:t>
            </a:r>
            <a:endParaRPr lang="en-US" sz="3600" dirty="0">
              <a:ea typeface="+mn-ea"/>
            </a:endParaRPr>
          </a:p>
        </p:txBody>
      </p:sp>
    </p:spTree>
    <p:extLst>
      <p:ext uri="{BB962C8B-B14F-4D97-AF65-F5344CB8AC3E}">
        <p14:creationId xmlns:p14="http://schemas.microsoft.com/office/powerpoint/2010/main" xmlns="" val="1685817557"/>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RANAH PENDIDIKAN </a:t>
            </a:r>
            <a:br>
              <a:rPr lang="en-US" dirty="0" smtClean="0"/>
            </a:br>
            <a:r>
              <a:rPr lang="en-US" dirty="0" smtClean="0"/>
              <a:t>(</a:t>
            </a:r>
            <a:r>
              <a:rPr lang="en-US" dirty="0" err="1"/>
              <a:t>D</a:t>
            </a:r>
            <a:r>
              <a:rPr lang="en-US" dirty="0" err="1" smtClean="0"/>
              <a:t>alam</a:t>
            </a:r>
            <a:r>
              <a:rPr lang="en-US" dirty="0" smtClean="0"/>
              <a:t> </a:t>
            </a:r>
            <a:r>
              <a:rPr lang="en-US" dirty="0" err="1" smtClean="0"/>
              <a:t>Tujuan</a:t>
            </a:r>
            <a:r>
              <a:rPr lang="en-US" dirty="0" smtClean="0"/>
              <a:t> </a:t>
            </a:r>
            <a:r>
              <a:rPr lang="en-US" dirty="0" err="1" smtClean="0"/>
              <a:t>Pendidikan</a:t>
            </a:r>
            <a:r>
              <a:rPr lang="en-US" dirty="0" smtClean="0"/>
              <a:t> </a:t>
            </a:r>
            <a:r>
              <a:rPr lang="en-US" dirty="0" err="1" smtClean="0"/>
              <a:t>Nasional</a:t>
            </a:r>
            <a:r>
              <a:rPr lang="en-US" dirty="0" smtClean="0"/>
              <a:t>)</a:t>
            </a:r>
            <a:endParaRPr lang="en-US" dirty="0"/>
          </a:p>
        </p:txBody>
      </p:sp>
      <p:sp>
        <p:nvSpPr>
          <p:cNvPr id="3" name="Content Placeholder 2"/>
          <p:cNvSpPr>
            <a:spLocks noGrp="1"/>
          </p:cNvSpPr>
          <p:nvPr>
            <p:ph idx="1"/>
          </p:nvPr>
        </p:nvSpPr>
        <p:spPr/>
        <p:txBody>
          <a:bodyPr>
            <a:normAutofit fontScale="92500" lnSpcReduction="20000"/>
          </a:bodyPr>
          <a:lstStyle/>
          <a:p>
            <a:r>
              <a:rPr lang="en-US" dirty="0" err="1"/>
              <a:t>K</a:t>
            </a:r>
            <a:r>
              <a:rPr lang="en-US" dirty="0" err="1" smtClean="0"/>
              <a:t>eimanan</a:t>
            </a:r>
            <a:r>
              <a:rPr lang="en-US" dirty="0" smtClean="0"/>
              <a:t> </a:t>
            </a:r>
            <a:r>
              <a:rPr lang="en-US" dirty="0" err="1" smtClean="0"/>
              <a:t>dan</a:t>
            </a:r>
            <a:r>
              <a:rPr lang="en-US" dirty="0" smtClean="0"/>
              <a:t> </a:t>
            </a:r>
            <a:r>
              <a:rPr lang="en-US" dirty="0" err="1" smtClean="0"/>
              <a:t>ketakwaan</a:t>
            </a:r>
            <a:r>
              <a:rPr lang="en-US" dirty="0" smtClean="0"/>
              <a:t> (</a:t>
            </a:r>
            <a:r>
              <a:rPr lang="en-US" dirty="0" err="1" smtClean="0"/>
              <a:t>pengetahuan</a:t>
            </a:r>
            <a:r>
              <a:rPr lang="en-US" dirty="0" smtClean="0"/>
              <a:t>, </a:t>
            </a:r>
            <a:r>
              <a:rPr lang="en-US" dirty="0" smtClean="0">
                <a:solidFill>
                  <a:srgbClr val="FF0000"/>
                </a:solidFill>
              </a:rPr>
              <a:t>SIKAP/NILAI</a:t>
            </a:r>
            <a:r>
              <a:rPr lang="en-US" dirty="0" smtClean="0"/>
              <a:t>, </a:t>
            </a:r>
            <a:r>
              <a:rPr lang="en-US" dirty="0" smtClean="0">
                <a:solidFill>
                  <a:srgbClr val="FF0000"/>
                </a:solidFill>
              </a:rPr>
              <a:t>PEMBENTUKAN PERILAKU</a:t>
            </a:r>
            <a:r>
              <a:rPr lang="en-US" dirty="0" smtClean="0"/>
              <a:t>, </a:t>
            </a:r>
            <a:r>
              <a:rPr lang="en-US" dirty="0" err="1" smtClean="0"/>
              <a:t>dan</a:t>
            </a:r>
            <a:r>
              <a:rPr lang="en-US" dirty="0" smtClean="0"/>
              <a:t> </a:t>
            </a:r>
            <a:r>
              <a:rPr lang="en-US" dirty="0" err="1" smtClean="0"/>
              <a:t>keterampilan</a:t>
            </a:r>
            <a:r>
              <a:rPr lang="en-US" dirty="0" smtClean="0"/>
              <a:t>)</a:t>
            </a:r>
          </a:p>
          <a:p>
            <a:r>
              <a:rPr lang="en-US" dirty="0" err="1" smtClean="0"/>
              <a:t>Akhlak</a:t>
            </a:r>
            <a:r>
              <a:rPr lang="en-US" dirty="0" smtClean="0"/>
              <a:t> </a:t>
            </a:r>
            <a:r>
              <a:rPr lang="en-US" dirty="0" err="1" smtClean="0"/>
              <a:t>mulia</a:t>
            </a:r>
            <a:r>
              <a:rPr lang="en-US" dirty="0" smtClean="0"/>
              <a:t>, </a:t>
            </a:r>
            <a:r>
              <a:rPr lang="en-US" dirty="0" err="1" smtClean="0"/>
              <a:t>mandiri</a:t>
            </a:r>
            <a:r>
              <a:rPr lang="en-US" dirty="0" smtClean="0"/>
              <a:t>, </a:t>
            </a:r>
            <a:r>
              <a:rPr lang="en-US" dirty="0" err="1" smtClean="0"/>
              <a:t>demokratis</a:t>
            </a:r>
            <a:r>
              <a:rPr lang="en-US" dirty="0" smtClean="0"/>
              <a:t>, </a:t>
            </a:r>
            <a:r>
              <a:rPr lang="en-US" dirty="0" err="1" smtClean="0"/>
              <a:t>bertanggung</a:t>
            </a:r>
            <a:r>
              <a:rPr lang="en-US" dirty="0" smtClean="0"/>
              <a:t> </a:t>
            </a:r>
            <a:r>
              <a:rPr lang="en-US" dirty="0" err="1" smtClean="0"/>
              <a:t>jawab</a:t>
            </a:r>
            <a:r>
              <a:rPr lang="en-US" dirty="0" smtClean="0"/>
              <a:t> </a:t>
            </a:r>
            <a:r>
              <a:rPr lang="en-US" dirty="0" smtClean="0">
                <a:sym typeface="Wingdings"/>
              </a:rPr>
              <a:t></a:t>
            </a:r>
            <a:r>
              <a:rPr lang="en-US" dirty="0" err="1" smtClean="0"/>
              <a:t>karakter</a:t>
            </a:r>
            <a:r>
              <a:rPr lang="en-US" dirty="0" smtClean="0"/>
              <a:t> (</a:t>
            </a:r>
            <a:r>
              <a:rPr lang="en-US" dirty="0" err="1" smtClean="0"/>
              <a:t>pengetahuan</a:t>
            </a:r>
            <a:r>
              <a:rPr lang="en-US" dirty="0" smtClean="0"/>
              <a:t>, </a:t>
            </a:r>
            <a:r>
              <a:rPr lang="en-US" dirty="0" smtClean="0">
                <a:solidFill>
                  <a:srgbClr val="FF0000"/>
                </a:solidFill>
              </a:rPr>
              <a:t>SIKAP DAN PEMBENTUKAN PERILAKU</a:t>
            </a:r>
            <a:r>
              <a:rPr lang="en-US" dirty="0" smtClean="0"/>
              <a:t>)</a:t>
            </a:r>
          </a:p>
          <a:p>
            <a:r>
              <a:rPr lang="en-US" dirty="0" smtClean="0"/>
              <a:t> </a:t>
            </a:r>
            <a:r>
              <a:rPr lang="en-US" dirty="0" err="1" smtClean="0"/>
              <a:t>Berilmu</a:t>
            </a:r>
            <a:r>
              <a:rPr lang="en-US" dirty="0" smtClean="0"/>
              <a:t>, </a:t>
            </a:r>
            <a:r>
              <a:rPr lang="en-US" dirty="0" err="1" smtClean="0"/>
              <a:t>cakap</a:t>
            </a:r>
            <a:r>
              <a:rPr lang="en-US" dirty="0" smtClean="0"/>
              <a:t>, </a:t>
            </a:r>
            <a:r>
              <a:rPr lang="en-US" dirty="0" err="1" smtClean="0"/>
              <a:t>kreatif</a:t>
            </a:r>
            <a:r>
              <a:rPr lang="en-US" dirty="0" smtClean="0"/>
              <a:t> (</a:t>
            </a:r>
            <a:r>
              <a:rPr lang="en-US" dirty="0" smtClean="0">
                <a:solidFill>
                  <a:srgbClr val="FF0000"/>
                </a:solidFill>
              </a:rPr>
              <a:t>PENGETAHUAN</a:t>
            </a:r>
            <a:r>
              <a:rPr lang="en-US" dirty="0" smtClean="0"/>
              <a:t>, </a:t>
            </a:r>
            <a:r>
              <a:rPr lang="en-US" dirty="0" err="1" smtClean="0"/>
              <a:t>sikap</a:t>
            </a:r>
            <a:r>
              <a:rPr lang="en-US" dirty="0" smtClean="0"/>
              <a:t>, </a:t>
            </a:r>
            <a:r>
              <a:rPr lang="en-US" dirty="0" err="1" smtClean="0"/>
              <a:t>dan</a:t>
            </a:r>
            <a:r>
              <a:rPr lang="en-US" dirty="0" smtClean="0"/>
              <a:t> </a:t>
            </a:r>
            <a:r>
              <a:rPr lang="en-US" dirty="0" smtClean="0">
                <a:solidFill>
                  <a:srgbClr val="FF0000"/>
                </a:solidFill>
              </a:rPr>
              <a:t>KETERAMPILAN </a:t>
            </a:r>
            <a:r>
              <a:rPr lang="en-US" dirty="0" smtClean="0">
                <a:solidFill>
                  <a:srgbClr val="FF0000"/>
                </a:solidFill>
                <a:sym typeface="Wingdings"/>
              </a:rPr>
              <a:t> </a:t>
            </a:r>
            <a:r>
              <a:rPr lang="en-US" dirty="0" err="1" smtClean="0">
                <a:solidFill>
                  <a:srgbClr val="FF0000"/>
                </a:solidFill>
                <a:sym typeface="Wingdings"/>
              </a:rPr>
              <a:t>termasuk</a:t>
            </a:r>
            <a:r>
              <a:rPr lang="en-US" dirty="0" smtClean="0">
                <a:solidFill>
                  <a:srgbClr val="FF0000"/>
                </a:solidFill>
                <a:sym typeface="Wingdings"/>
              </a:rPr>
              <a:t> </a:t>
            </a:r>
            <a:r>
              <a:rPr lang="en-US" dirty="0" err="1" smtClean="0">
                <a:solidFill>
                  <a:srgbClr val="FF0000"/>
                </a:solidFill>
                <a:sym typeface="Wingdings"/>
              </a:rPr>
              <a:t>keterampilan</a:t>
            </a:r>
            <a:r>
              <a:rPr lang="en-US" dirty="0" smtClean="0">
                <a:solidFill>
                  <a:srgbClr val="FF0000"/>
                </a:solidFill>
                <a:sym typeface="Wingdings"/>
              </a:rPr>
              <a:t> </a:t>
            </a:r>
            <a:r>
              <a:rPr lang="en-US" dirty="0" err="1" smtClean="0">
                <a:solidFill>
                  <a:srgbClr val="FF0000"/>
                </a:solidFill>
                <a:sym typeface="Wingdings"/>
              </a:rPr>
              <a:t>berfikir</a:t>
            </a:r>
            <a:r>
              <a:rPr lang="en-US" dirty="0" smtClean="0"/>
              <a:t>)</a:t>
            </a:r>
          </a:p>
          <a:p>
            <a:r>
              <a:rPr lang="en-US" dirty="0" err="1" smtClean="0"/>
              <a:t>Sehat</a:t>
            </a:r>
            <a:r>
              <a:rPr lang="en-US" dirty="0" smtClean="0"/>
              <a:t> (</a:t>
            </a:r>
            <a:r>
              <a:rPr lang="en-US" dirty="0" err="1" smtClean="0"/>
              <a:t>pengetahuan</a:t>
            </a:r>
            <a:r>
              <a:rPr lang="en-US" dirty="0" smtClean="0"/>
              <a:t>, </a:t>
            </a:r>
            <a:r>
              <a:rPr lang="en-US" dirty="0" smtClean="0">
                <a:solidFill>
                  <a:srgbClr val="FF0000"/>
                </a:solidFill>
              </a:rPr>
              <a:t>SIKAP/NILAI</a:t>
            </a:r>
            <a:r>
              <a:rPr lang="en-US" dirty="0" smtClean="0"/>
              <a:t>, </a:t>
            </a:r>
            <a:r>
              <a:rPr lang="en-US" dirty="0" err="1" smtClean="0"/>
              <a:t>dan</a:t>
            </a:r>
            <a:r>
              <a:rPr lang="en-US" dirty="0" smtClean="0"/>
              <a:t> </a:t>
            </a:r>
            <a:r>
              <a:rPr lang="en-US" dirty="0" smtClean="0">
                <a:solidFill>
                  <a:srgbClr val="FF0000"/>
                </a:solidFill>
              </a:rPr>
              <a:t>PEMBENTUKAN PERILAKU</a:t>
            </a:r>
            <a:r>
              <a:rPr lang="en-US" dirty="0" smtClean="0"/>
              <a:t>)</a:t>
            </a:r>
          </a:p>
          <a:p>
            <a:endParaRPr lang="en-US" dirty="0"/>
          </a:p>
        </p:txBody>
      </p:sp>
    </p:spTree>
    <p:extLst>
      <p:ext uri="{BB962C8B-B14F-4D97-AF65-F5344CB8AC3E}">
        <p14:creationId xmlns:p14="http://schemas.microsoft.com/office/powerpoint/2010/main" xmlns="" val="2729029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26029"/>
          </a:xfrm>
        </p:spPr>
        <p:style>
          <a:lnRef idx="2">
            <a:schemeClr val="accent2"/>
          </a:lnRef>
          <a:fillRef idx="1">
            <a:schemeClr val="lt1"/>
          </a:fillRef>
          <a:effectRef idx="0">
            <a:schemeClr val="accent2"/>
          </a:effectRef>
          <a:fontRef idx="minor">
            <a:schemeClr val="dk1"/>
          </a:fontRef>
        </p:style>
        <p:txBody>
          <a:bodyPr>
            <a:normAutofit/>
          </a:bodyPr>
          <a:lstStyle/>
          <a:p>
            <a:r>
              <a:rPr lang="en-US" dirty="0" smtClean="0"/>
              <a:t>FUNGSI PENDIDIKAN</a:t>
            </a:r>
            <a:endParaRPr lang="en-US" dirty="0"/>
          </a:p>
        </p:txBody>
      </p:sp>
      <p:sp>
        <p:nvSpPr>
          <p:cNvPr id="3" name="Content Placeholder 2"/>
          <p:cNvSpPr>
            <a:spLocks noGrp="1"/>
          </p:cNvSpPr>
          <p:nvPr>
            <p:ph idx="1"/>
          </p:nvPr>
        </p:nvSpPr>
        <p:spPr>
          <a:xfrm>
            <a:off x="457200" y="1100667"/>
            <a:ext cx="8432800" cy="5384799"/>
          </a:xfrm>
        </p:spPr>
        <p:txBody>
          <a:bodyPr>
            <a:normAutofit fontScale="77500" lnSpcReduction="20000"/>
          </a:bodyPr>
          <a:lstStyle/>
          <a:p>
            <a:r>
              <a:rPr lang="en-US" dirty="0" smtClean="0">
                <a:solidFill>
                  <a:srgbClr val="FF0000"/>
                </a:solidFill>
              </a:rPr>
              <a:t>AGAMA</a:t>
            </a:r>
          </a:p>
          <a:p>
            <a:pPr marL="0" indent="0">
              <a:buNone/>
            </a:pPr>
            <a:r>
              <a:rPr lang="en-US" dirty="0"/>
              <a:t> </a:t>
            </a:r>
            <a:r>
              <a:rPr lang="en-US" dirty="0" smtClean="0"/>
              <a:t>   </a:t>
            </a:r>
            <a:r>
              <a:rPr lang="en-US" dirty="0" err="1" smtClean="0"/>
              <a:t>Kesadaran</a:t>
            </a:r>
            <a:r>
              <a:rPr lang="en-US" dirty="0" smtClean="0"/>
              <a:t> </a:t>
            </a:r>
            <a:r>
              <a:rPr lang="en-US" dirty="0" err="1" smtClean="0"/>
              <a:t>sebagai</a:t>
            </a:r>
            <a:r>
              <a:rPr lang="en-US" dirty="0" smtClean="0"/>
              <a:t> </a:t>
            </a:r>
            <a:r>
              <a:rPr lang="en-US" dirty="0" err="1" smtClean="0"/>
              <a:t>hamba</a:t>
            </a:r>
            <a:r>
              <a:rPr lang="en-US" dirty="0" smtClean="0"/>
              <a:t> </a:t>
            </a:r>
            <a:r>
              <a:rPr lang="en-US" dirty="0" err="1" smtClean="0"/>
              <a:t>dan</a:t>
            </a:r>
            <a:r>
              <a:rPr lang="en-US" dirty="0" smtClean="0"/>
              <a:t> </a:t>
            </a:r>
            <a:r>
              <a:rPr lang="en-US" dirty="0" err="1" smtClean="0"/>
              <a:t>makhluk</a:t>
            </a:r>
            <a:r>
              <a:rPr lang="en-US" dirty="0" smtClean="0"/>
              <a:t> </a:t>
            </a:r>
            <a:r>
              <a:rPr lang="en-US" dirty="0" err="1" smtClean="0"/>
              <a:t>Tuhan</a:t>
            </a:r>
            <a:r>
              <a:rPr lang="en-US" dirty="0" smtClean="0"/>
              <a:t> (</a:t>
            </a:r>
            <a:r>
              <a:rPr lang="en-US" dirty="0" err="1" smtClean="0"/>
              <a:t>termasuk</a:t>
            </a:r>
            <a:endParaRPr lang="en-US" dirty="0" smtClean="0"/>
          </a:p>
          <a:p>
            <a:pPr marL="0" indent="0">
              <a:buNone/>
            </a:pPr>
            <a:r>
              <a:rPr lang="en-US" dirty="0"/>
              <a:t> </a:t>
            </a:r>
            <a:r>
              <a:rPr lang="en-US" dirty="0" smtClean="0"/>
              <a:t>   </a:t>
            </a:r>
            <a:r>
              <a:rPr lang="en-US" dirty="0" err="1" smtClean="0"/>
              <a:t>pengetahuan</a:t>
            </a:r>
            <a:r>
              <a:rPr lang="en-US" dirty="0" smtClean="0"/>
              <a:t> </a:t>
            </a:r>
            <a:r>
              <a:rPr lang="en-US" dirty="0" err="1" smtClean="0"/>
              <a:t>dan</a:t>
            </a:r>
            <a:r>
              <a:rPr lang="en-US" dirty="0" smtClean="0"/>
              <a:t> </a:t>
            </a:r>
            <a:r>
              <a:rPr lang="en-US" dirty="0" err="1" smtClean="0"/>
              <a:t>keterampilan</a:t>
            </a:r>
            <a:r>
              <a:rPr lang="en-US" dirty="0"/>
              <a:t> </a:t>
            </a:r>
            <a:r>
              <a:rPr lang="en-US" dirty="0" err="1" smtClean="0"/>
              <a:t>yg</a:t>
            </a:r>
            <a:r>
              <a:rPr lang="en-US" dirty="0" smtClean="0"/>
              <a:t> </a:t>
            </a:r>
            <a:r>
              <a:rPr lang="en-US" dirty="0" err="1" smtClean="0"/>
              <a:t>diperlukan</a:t>
            </a:r>
            <a:r>
              <a:rPr lang="en-US" dirty="0" smtClean="0"/>
              <a:t>)</a:t>
            </a:r>
          </a:p>
          <a:p>
            <a:pPr marL="0" indent="0">
              <a:buNone/>
            </a:pPr>
            <a:r>
              <a:rPr lang="en-US" dirty="0" smtClean="0"/>
              <a:t> </a:t>
            </a:r>
          </a:p>
          <a:p>
            <a:r>
              <a:rPr lang="en-US" dirty="0" smtClean="0">
                <a:solidFill>
                  <a:srgbClr val="FF0000"/>
                </a:solidFill>
              </a:rPr>
              <a:t>POLITIK </a:t>
            </a:r>
            <a:endParaRPr lang="en-US" dirty="0">
              <a:solidFill>
                <a:srgbClr val="FF0000"/>
              </a:solidFill>
              <a:sym typeface="Wingdings"/>
            </a:endParaRPr>
          </a:p>
          <a:p>
            <a:pPr marL="0" indent="0">
              <a:buNone/>
            </a:pPr>
            <a:r>
              <a:rPr lang="en-US" dirty="0" smtClean="0">
                <a:sym typeface="Wingdings"/>
              </a:rPr>
              <a:t>    </a:t>
            </a:r>
            <a:r>
              <a:rPr lang="en-US" dirty="0" err="1" smtClean="0">
                <a:sym typeface="Wingdings"/>
              </a:rPr>
              <a:t>Cinta</a:t>
            </a:r>
            <a:r>
              <a:rPr lang="en-US" dirty="0" smtClean="0">
                <a:sym typeface="Wingdings"/>
              </a:rPr>
              <a:t> </a:t>
            </a:r>
            <a:r>
              <a:rPr lang="en-US" dirty="0" err="1" smtClean="0">
                <a:sym typeface="Wingdings"/>
              </a:rPr>
              <a:t>tanah</a:t>
            </a:r>
            <a:r>
              <a:rPr lang="en-US" dirty="0" smtClean="0">
                <a:sym typeface="Wingdings"/>
              </a:rPr>
              <a:t> air (</a:t>
            </a:r>
            <a:r>
              <a:rPr lang="en-US" dirty="0" err="1" smtClean="0">
                <a:sym typeface="Wingdings"/>
              </a:rPr>
              <a:t>Pancasila</a:t>
            </a:r>
            <a:r>
              <a:rPr lang="en-US" dirty="0" smtClean="0">
                <a:sym typeface="Wingdings"/>
              </a:rPr>
              <a:t>, NKRI, </a:t>
            </a:r>
            <a:r>
              <a:rPr lang="en-US" dirty="0" err="1" smtClean="0">
                <a:sym typeface="Wingdings"/>
              </a:rPr>
              <a:t>Bhineka</a:t>
            </a:r>
            <a:r>
              <a:rPr lang="en-US" dirty="0" smtClean="0">
                <a:sym typeface="Wingdings"/>
              </a:rPr>
              <a:t> Tunggal </a:t>
            </a:r>
            <a:r>
              <a:rPr lang="en-US" dirty="0" err="1" smtClean="0">
                <a:sym typeface="Wingdings"/>
              </a:rPr>
              <a:t>Ika</a:t>
            </a:r>
            <a:r>
              <a:rPr lang="en-US" dirty="0" smtClean="0">
                <a:sym typeface="Wingdings"/>
              </a:rPr>
              <a:t>)</a:t>
            </a:r>
          </a:p>
          <a:p>
            <a:pPr marL="0" indent="0">
              <a:buNone/>
            </a:pPr>
            <a:endParaRPr lang="en-US" dirty="0" smtClean="0"/>
          </a:p>
          <a:p>
            <a:r>
              <a:rPr lang="en-US" dirty="0" smtClean="0">
                <a:solidFill>
                  <a:srgbClr val="FF0000"/>
                </a:solidFill>
              </a:rPr>
              <a:t>SOSIAL</a:t>
            </a:r>
          </a:p>
          <a:p>
            <a:pPr marL="0" indent="0">
              <a:buNone/>
            </a:pPr>
            <a:r>
              <a:rPr lang="en-US" dirty="0"/>
              <a:t> </a:t>
            </a:r>
            <a:r>
              <a:rPr lang="en-US" dirty="0" smtClean="0"/>
              <a:t>   </a:t>
            </a:r>
            <a:r>
              <a:rPr lang="en-US" dirty="0" err="1" smtClean="0"/>
              <a:t>Warga</a:t>
            </a:r>
            <a:r>
              <a:rPr lang="en-US" dirty="0" smtClean="0"/>
              <a:t> </a:t>
            </a:r>
            <a:r>
              <a:rPr lang="en-US" dirty="0" err="1" smtClean="0"/>
              <a:t>negara</a:t>
            </a:r>
            <a:r>
              <a:rPr lang="en-US" dirty="0" smtClean="0"/>
              <a:t> </a:t>
            </a:r>
            <a:r>
              <a:rPr lang="en-US" dirty="0" err="1" smtClean="0"/>
              <a:t>dan</a:t>
            </a:r>
            <a:r>
              <a:rPr lang="en-US" dirty="0" smtClean="0"/>
              <a:t> </a:t>
            </a:r>
            <a:r>
              <a:rPr lang="en-US" dirty="0" err="1" smtClean="0"/>
              <a:t>warga</a:t>
            </a:r>
            <a:r>
              <a:rPr lang="en-US" dirty="0" smtClean="0"/>
              <a:t> global yang </a:t>
            </a:r>
            <a:r>
              <a:rPr lang="en-US" dirty="0" err="1" smtClean="0"/>
              <a:t>baik</a:t>
            </a:r>
            <a:r>
              <a:rPr lang="en-US" dirty="0" smtClean="0"/>
              <a:t> (</a:t>
            </a:r>
            <a:r>
              <a:rPr lang="en-US" dirty="0" err="1" smtClean="0"/>
              <a:t>demokratis</a:t>
            </a:r>
            <a:r>
              <a:rPr lang="en-US" dirty="0" smtClean="0"/>
              <a:t>,</a:t>
            </a:r>
          </a:p>
          <a:p>
            <a:pPr marL="0" indent="0">
              <a:buNone/>
            </a:pPr>
            <a:r>
              <a:rPr lang="en-US" dirty="0"/>
              <a:t> </a:t>
            </a:r>
            <a:r>
              <a:rPr lang="en-US" dirty="0" smtClean="0"/>
              <a:t>    </a:t>
            </a:r>
            <a:r>
              <a:rPr lang="en-US" dirty="0" err="1" smtClean="0"/>
              <a:t>peduli</a:t>
            </a:r>
            <a:r>
              <a:rPr lang="en-US" dirty="0" smtClean="0"/>
              <a:t>, </a:t>
            </a:r>
            <a:r>
              <a:rPr lang="en-US" dirty="0" err="1" smtClean="0"/>
              <a:t>dll</a:t>
            </a:r>
            <a:r>
              <a:rPr lang="en-US" dirty="0" smtClean="0"/>
              <a:t>)</a:t>
            </a:r>
          </a:p>
          <a:p>
            <a:pPr marL="0" indent="0">
              <a:buNone/>
            </a:pPr>
            <a:endParaRPr lang="en-US" dirty="0" smtClean="0"/>
          </a:p>
          <a:p>
            <a:r>
              <a:rPr lang="en-US" dirty="0" smtClean="0">
                <a:solidFill>
                  <a:srgbClr val="FF0000"/>
                </a:solidFill>
              </a:rPr>
              <a:t>EKONOMI</a:t>
            </a:r>
          </a:p>
          <a:p>
            <a:pPr marL="0" indent="0">
              <a:buNone/>
            </a:pPr>
            <a:r>
              <a:rPr lang="en-US" dirty="0" smtClean="0"/>
              <a:t>     </a:t>
            </a:r>
            <a:r>
              <a:rPr lang="en-US" dirty="0" err="1"/>
              <a:t>P</a:t>
            </a:r>
            <a:r>
              <a:rPr lang="en-US" dirty="0" err="1" smtClean="0"/>
              <a:t>engetahuan</a:t>
            </a:r>
            <a:r>
              <a:rPr lang="en-US" dirty="0" smtClean="0"/>
              <a:t> </a:t>
            </a:r>
            <a:r>
              <a:rPr lang="en-US" dirty="0" err="1" smtClean="0"/>
              <a:t>dan</a:t>
            </a:r>
            <a:r>
              <a:rPr lang="en-US" dirty="0" smtClean="0"/>
              <a:t> </a:t>
            </a:r>
            <a:r>
              <a:rPr lang="en-US" dirty="0" err="1" smtClean="0"/>
              <a:t>keterampilan</a:t>
            </a:r>
            <a:r>
              <a:rPr lang="en-US" dirty="0"/>
              <a:t> </a:t>
            </a:r>
            <a:r>
              <a:rPr lang="en-US" dirty="0" err="1" smtClean="0"/>
              <a:t>untuk</a:t>
            </a:r>
            <a:r>
              <a:rPr lang="en-US" dirty="0" smtClean="0"/>
              <a:t> </a:t>
            </a:r>
            <a:r>
              <a:rPr lang="en-US" dirty="0" err="1" smtClean="0"/>
              <a:t>memperoleh</a:t>
            </a:r>
            <a:endParaRPr lang="en-US" dirty="0" smtClean="0"/>
          </a:p>
          <a:p>
            <a:pPr marL="0" indent="0">
              <a:buNone/>
            </a:pPr>
            <a:r>
              <a:rPr lang="en-US" dirty="0"/>
              <a:t> </a:t>
            </a:r>
            <a:r>
              <a:rPr lang="en-US" dirty="0" smtClean="0"/>
              <a:t>    </a:t>
            </a:r>
            <a:r>
              <a:rPr lang="en-US" dirty="0" err="1" smtClean="0"/>
              <a:t>kehidupan</a:t>
            </a:r>
            <a:r>
              <a:rPr lang="en-US" dirty="0" smtClean="0"/>
              <a:t> yang </a:t>
            </a:r>
            <a:r>
              <a:rPr lang="en-US" dirty="0" err="1" smtClean="0"/>
              <a:t>layak</a:t>
            </a:r>
            <a:r>
              <a:rPr lang="en-US" dirty="0" smtClean="0"/>
              <a:t>, </a:t>
            </a:r>
            <a:r>
              <a:rPr lang="en-US" dirty="0" err="1"/>
              <a:t>k</a:t>
            </a:r>
            <a:r>
              <a:rPr lang="en-US" dirty="0" err="1" smtClean="0"/>
              <a:t>ewirausahaan</a:t>
            </a:r>
            <a:endParaRPr lang="en-US" dirty="0" smtClean="0"/>
          </a:p>
          <a:p>
            <a:pPr marL="0" indent="0">
              <a:buNone/>
            </a:pPr>
            <a:endParaRPr lang="en-US" dirty="0" smtClean="0"/>
          </a:p>
          <a:p>
            <a:endParaRPr lang="en-US" dirty="0"/>
          </a:p>
        </p:txBody>
      </p:sp>
    </p:spTree>
    <p:extLst>
      <p:ext uri="{BB962C8B-B14F-4D97-AF65-F5344CB8AC3E}">
        <p14:creationId xmlns:p14="http://schemas.microsoft.com/office/powerpoint/2010/main" xmlns="" val="41880651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p:cNvSpPr txBox="1">
            <a:spLocks/>
          </p:cNvSpPr>
          <p:nvPr/>
        </p:nvSpPr>
        <p:spPr bwMode="auto">
          <a:xfrm>
            <a:off x="0" y="0"/>
            <a:ext cx="91440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id-ID" sz="3600" b="1" dirty="0" smtClean="0">
                <a:solidFill>
                  <a:srgbClr val="31859C"/>
                </a:solidFill>
                <a:latin typeface="Franklin Gothic Medium" charset="0"/>
              </a:rPr>
              <a:t>FUTURE CHALLENGES AND COMPETENCIES</a:t>
            </a:r>
            <a:endParaRPr lang="id-ID" sz="3600" b="1" dirty="0">
              <a:solidFill>
                <a:srgbClr val="E46C0A"/>
              </a:solidFill>
              <a:latin typeface="Franklin Gothic Medium" charset="0"/>
            </a:endParaRPr>
          </a:p>
        </p:txBody>
      </p:sp>
      <p:cxnSp>
        <p:nvCxnSpPr>
          <p:cNvPr id="3" name="Straight Connector 2"/>
          <p:cNvCxnSpPr/>
          <p:nvPr/>
        </p:nvCxnSpPr>
        <p:spPr>
          <a:xfrm>
            <a:off x="0" y="762000"/>
            <a:ext cx="9144000" cy="0"/>
          </a:xfrm>
          <a:prstGeom prst="line">
            <a:avLst/>
          </a:prstGeom>
        </p:spPr>
        <p:style>
          <a:lnRef idx="1">
            <a:schemeClr val="accent2"/>
          </a:lnRef>
          <a:fillRef idx="0">
            <a:schemeClr val="accent2"/>
          </a:fillRef>
          <a:effectRef idx="0">
            <a:schemeClr val="accent2"/>
          </a:effectRef>
          <a:fontRef idx="minor">
            <a:schemeClr val="tx1"/>
          </a:fontRef>
        </p:style>
      </p:cxnSp>
      <p:graphicFrame>
        <p:nvGraphicFramePr>
          <p:cNvPr id="4" name="Table 3"/>
          <p:cNvGraphicFramePr>
            <a:graphicFrameLocks noGrp="1"/>
          </p:cNvGraphicFramePr>
          <p:nvPr>
            <p:extLst>
              <p:ext uri="{D42A27DB-BD31-4B8C-83A1-F6EECF244321}">
                <p14:modId xmlns:p14="http://schemas.microsoft.com/office/powerpoint/2010/main" xmlns="" val="3276145188"/>
              </p:ext>
            </p:extLst>
          </p:nvPr>
        </p:nvGraphicFramePr>
        <p:xfrm>
          <a:off x="0" y="914407"/>
          <a:ext cx="3938954" cy="6340092"/>
        </p:xfrm>
        <a:graphic>
          <a:graphicData uri="http://schemas.openxmlformats.org/drawingml/2006/table">
            <a:tbl>
              <a:tblPr firstRow="1" bandRow="1">
                <a:tableStyleId>{7DF18680-E054-41AD-8BC1-D1AEF772440D}</a:tableStyleId>
              </a:tblPr>
              <a:tblGrid>
                <a:gridCol w="3938954"/>
              </a:tblGrid>
              <a:tr h="762226">
                <a:tc>
                  <a:txBody>
                    <a:bodyPr/>
                    <a:lstStyle/>
                    <a:p>
                      <a:r>
                        <a:rPr lang="id-ID" sz="3600" dirty="0" smtClean="0"/>
                        <a:t>Future</a:t>
                      </a:r>
                      <a:r>
                        <a:rPr lang="id-ID" sz="3600" baseline="0" dirty="0" smtClean="0"/>
                        <a:t> challenges</a:t>
                      </a:r>
                      <a:endParaRPr lang="id-ID" sz="3600" dirty="0" smtClean="0"/>
                    </a:p>
                  </a:txBody>
                  <a:tcPr marL="84406" marR="84406" marT="45733" marB="45733"/>
                </a:tc>
              </a:tr>
              <a:tr h="5273449">
                <a:tc>
                  <a:txBody>
                    <a:bodyPr/>
                    <a:lstStyle/>
                    <a:p>
                      <a:pPr marL="147638" lvl="0" indent="-147638">
                        <a:buFont typeface="Arial" pitchFamily="34" charset="0"/>
                        <a:buChar char="•"/>
                      </a:pPr>
                      <a:r>
                        <a:rPr lang="id-ID" sz="2000" dirty="0" smtClean="0"/>
                        <a:t>Globalisation: WTO, ASEAN Economic Community, APEC, CAFTA</a:t>
                      </a:r>
                    </a:p>
                    <a:p>
                      <a:pPr marL="147638" lvl="0" indent="-147638">
                        <a:buFont typeface="Arial" pitchFamily="34" charset="0"/>
                        <a:buChar char="•"/>
                      </a:pPr>
                      <a:r>
                        <a:rPr lang="id-ID" sz="2000" dirty="0" smtClean="0"/>
                        <a:t>Issues</a:t>
                      </a:r>
                      <a:r>
                        <a:rPr lang="id-ID" sz="2000" baseline="0" dirty="0" smtClean="0"/>
                        <a:t> on environment</a:t>
                      </a:r>
                      <a:endParaRPr lang="id-ID" sz="2000" dirty="0" smtClean="0"/>
                    </a:p>
                    <a:p>
                      <a:pPr marL="147638" lvl="0" indent="-147638">
                        <a:buFont typeface="Arial" pitchFamily="34" charset="0"/>
                        <a:buChar char="•"/>
                      </a:pPr>
                      <a:r>
                        <a:rPr lang="id-ID" sz="2000" dirty="0" smtClean="0"/>
                        <a:t>Rapid progres</a:t>
                      </a:r>
                      <a:r>
                        <a:rPr lang="id-ID" sz="2000" baseline="0" dirty="0" smtClean="0"/>
                        <a:t>s of information technology </a:t>
                      </a:r>
                      <a:endParaRPr lang="id-ID" sz="2000" dirty="0" smtClean="0"/>
                    </a:p>
                    <a:p>
                      <a:pPr marL="147638" lvl="0" indent="-147638">
                        <a:buFont typeface="Arial" pitchFamily="34" charset="0"/>
                        <a:buChar char="•"/>
                      </a:pPr>
                      <a:r>
                        <a:rPr lang="id-ID" sz="2000" dirty="0" smtClean="0"/>
                        <a:t>Co</a:t>
                      </a:r>
                      <a:r>
                        <a:rPr lang="en-US" sz="2000" dirty="0" err="1" smtClean="0"/>
                        <a:t>nvergen</a:t>
                      </a:r>
                      <a:r>
                        <a:rPr lang="id-ID" sz="2000" dirty="0" smtClean="0"/>
                        <a:t>cy</a:t>
                      </a:r>
                      <a:r>
                        <a:rPr lang="id-ID" sz="2000" baseline="0" dirty="0" smtClean="0"/>
                        <a:t> of science and technology</a:t>
                      </a:r>
                      <a:endParaRPr lang="id-ID" sz="2000" dirty="0" smtClean="0"/>
                    </a:p>
                    <a:p>
                      <a:pPr marL="147638" lvl="0" indent="-147638">
                        <a:buFont typeface="Arial" pitchFamily="34" charset="0"/>
                        <a:buChar char="•"/>
                      </a:pPr>
                      <a:r>
                        <a:rPr lang="id-ID" sz="2000" dirty="0" smtClean="0"/>
                        <a:t>Knowledge based economy </a:t>
                      </a:r>
                      <a:endParaRPr lang="en-US" sz="2000" dirty="0" smtClean="0"/>
                    </a:p>
                    <a:p>
                      <a:pPr marL="147638" lvl="0" indent="-147638">
                        <a:buFont typeface="Arial" pitchFamily="34" charset="0"/>
                        <a:buChar char="•"/>
                      </a:pPr>
                      <a:r>
                        <a:rPr lang="id-ID" sz="2000" dirty="0" smtClean="0"/>
                        <a:t>The raise of</a:t>
                      </a:r>
                      <a:r>
                        <a:rPr lang="id-ID" sz="2000" baseline="0" dirty="0" smtClean="0"/>
                        <a:t> creative industry and culture</a:t>
                      </a:r>
                      <a:endParaRPr lang="id-ID" sz="2000" dirty="0" smtClean="0"/>
                    </a:p>
                    <a:p>
                      <a:pPr marL="147638" lvl="0" indent="-147638">
                        <a:buFont typeface="Arial" pitchFamily="34" charset="0"/>
                        <a:buChar char="•"/>
                      </a:pPr>
                      <a:r>
                        <a:rPr lang="id-ID" sz="2000" baseline="0" dirty="0" smtClean="0"/>
                        <a:t>The shift of power of global economics</a:t>
                      </a:r>
                      <a:endParaRPr lang="id-ID" sz="2000" dirty="0" smtClean="0"/>
                    </a:p>
                    <a:p>
                      <a:pPr marL="147638" lvl="0" indent="-147638">
                        <a:buFont typeface="Arial" pitchFamily="34" charset="0"/>
                        <a:buChar char="•"/>
                      </a:pPr>
                      <a:r>
                        <a:rPr lang="id-ID" sz="2000" dirty="0" smtClean="0"/>
                        <a:t>Influence</a:t>
                      </a:r>
                      <a:r>
                        <a:rPr lang="id-ID" sz="2000" baseline="0" dirty="0" smtClean="0"/>
                        <a:t> and impact of technoscience</a:t>
                      </a:r>
                      <a:endParaRPr lang="id-ID" sz="2000" dirty="0" smtClean="0"/>
                    </a:p>
                    <a:p>
                      <a:pPr marL="147638" lvl="0" indent="-147638">
                        <a:buFont typeface="Arial" pitchFamily="34" charset="0"/>
                        <a:buChar char="•"/>
                      </a:pPr>
                      <a:r>
                        <a:rPr lang="id-ID" sz="2000" dirty="0" smtClean="0"/>
                        <a:t>Quality,</a:t>
                      </a:r>
                      <a:r>
                        <a:rPr lang="id-ID" sz="2000" baseline="0" dirty="0" smtClean="0"/>
                        <a:t> investment and transformation in education sector</a:t>
                      </a:r>
                      <a:r>
                        <a:rPr lang="id-ID" sz="2000" dirty="0" smtClean="0"/>
                        <a:t> </a:t>
                      </a:r>
                    </a:p>
                    <a:p>
                      <a:pPr marL="147638" lvl="0" indent="-147638">
                        <a:buFont typeface="Arial" pitchFamily="34" charset="0"/>
                        <a:buChar char="•"/>
                      </a:pPr>
                      <a:endParaRPr lang="id-ID" sz="2000" dirty="0" smtClean="0"/>
                    </a:p>
                  </a:txBody>
                  <a:tcPr marL="84406" marR="84406" marT="45733" marB="45733"/>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xmlns="" val="3284587261"/>
              </p:ext>
            </p:extLst>
          </p:nvPr>
        </p:nvGraphicFramePr>
        <p:xfrm>
          <a:off x="4495800" y="785813"/>
          <a:ext cx="4648200" cy="5364162"/>
        </p:xfrm>
        <a:graphic>
          <a:graphicData uri="http://schemas.openxmlformats.org/drawingml/2006/table">
            <a:tbl>
              <a:tblPr firstRow="1" bandRow="1">
                <a:tableStyleId>{00A15C55-8517-42AA-B614-E9B94910E393}</a:tableStyleId>
              </a:tblPr>
              <a:tblGrid>
                <a:gridCol w="4648200"/>
              </a:tblGrid>
              <a:tr h="396228">
                <a:tc>
                  <a:txBody>
                    <a:bodyPr/>
                    <a:lstStyle/>
                    <a:p>
                      <a:r>
                        <a:rPr lang="id-ID" sz="2000" dirty="0" smtClean="0"/>
                        <a:t>Future</a:t>
                      </a:r>
                      <a:r>
                        <a:rPr lang="id-ID" sz="2000" baseline="0" dirty="0" smtClean="0"/>
                        <a:t> competencies</a:t>
                      </a:r>
                      <a:endParaRPr lang="id-ID" sz="2000" dirty="0" smtClean="0"/>
                    </a:p>
                  </a:txBody>
                  <a:tcPr marL="84410" marR="84410" marT="45714" marB="45714"/>
                </a:tc>
              </a:tr>
              <a:tr h="4967934">
                <a:tc>
                  <a:txBody>
                    <a:bodyPr/>
                    <a:lstStyle/>
                    <a:p>
                      <a:pPr marL="147638" lvl="0" indent="-147638">
                        <a:buFont typeface="Arial" pitchFamily="34" charset="0"/>
                        <a:buChar char="•"/>
                      </a:pPr>
                      <a:r>
                        <a:rPr lang="id-ID" sz="2000" dirty="0" smtClean="0"/>
                        <a:t>Ability to communicate</a:t>
                      </a:r>
                    </a:p>
                    <a:p>
                      <a:pPr marL="147638" lvl="0" indent="-147638">
                        <a:buFont typeface="Arial" pitchFamily="34" charset="0"/>
                        <a:buChar char="•"/>
                      </a:pPr>
                      <a:r>
                        <a:rPr lang="id-ID" sz="2000" dirty="0" smtClean="0"/>
                        <a:t>Ability to think clearly and critically </a:t>
                      </a:r>
                    </a:p>
                    <a:p>
                      <a:pPr marL="147638" lvl="0" indent="-147638">
                        <a:buFont typeface="Arial" pitchFamily="34" charset="0"/>
                        <a:buChar char="•"/>
                      </a:pPr>
                      <a:r>
                        <a:rPr lang="id-ID" sz="2000" dirty="0" smtClean="0"/>
                        <a:t>Ability to consider morale sides of</a:t>
                      </a:r>
                      <a:r>
                        <a:rPr lang="id-ID" sz="2000" baseline="0" dirty="0" smtClean="0"/>
                        <a:t> any issues </a:t>
                      </a:r>
                      <a:r>
                        <a:rPr lang="id-ID" sz="2000" dirty="0" smtClean="0"/>
                        <a:t> </a:t>
                      </a:r>
                    </a:p>
                    <a:p>
                      <a:pPr marL="147638" lvl="0" indent="-147638">
                        <a:buFont typeface="Arial" pitchFamily="34" charset="0"/>
                        <a:buChar char="•"/>
                      </a:pPr>
                      <a:r>
                        <a:rPr lang="id-ID" sz="2000" dirty="0" smtClean="0"/>
                        <a:t>Ability to be responsible</a:t>
                      </a:r>
                      <a:r>
                        <a:rPr lang="id-ID" sz="2000" baseline="0" dirty="0" smtClean="0"/>
                        <a:t> citizens </a:t>
                      </a:r>
                      <a:r>
                        <a:rPr lang="id-ID" sz="2000" dirty="0" smtClean="0"/>
                        <a:t> </a:t>
                      </a:r>
                    </a:p>
                    <a:p>
                      <a:pPr marL="147638" lvl="0" indent="-147638">
                        <a:buFont typeface="Arial" pitchFamily="34" charset="0"/>
                        <a:buChar char="•"/>
                      </a:pPr>
                      <a:r>
                        <a:rPr lang="id-ID" sz="2000" dirty="0" smtClean="0"/>
                        <a:t>Ability to understand</a:t>
                      </a:r>
                      <a:r>
                        <a:rPr lang="id-ID" sz="2000" baseline="0" dirty="0" smtClean="0"/>
                        <a:t> and be tolerant to different perspectives</a:t>
                      </a:r>
                      <a:endParaRPr lang="id-ID" sz="2000" dirty="0" smtClean="0"/>
                    </a:p>
                    <a:p>
                      <a:pPr marL="147638" lvl="0" indent="-147638">
                        <a:buFont typeface="Arial" pitchFamily="34" charset="0"/>
                        <a:buChar char="•"/>
                      </a:pPr>
                      <a:r>
                        <a:rPr lang="id-ID" sz="2000" dirty="0" smtClean="0"/>
                        <a:t> Ability to live in a global community </a:t>
                      </a:r>
                    </a:p>
                    <a:p>
                      <a:pPr marL="147638" lvl="0" indent="-147638">
                        <a:buFont typeface="Arial" pitchFamily="34" charset="0"/>
                        <a:buChar char="•"/>
                      </a:pPr>
                      <a:r>
                        <a:rPr lang="id-ID" sz="2000" dirty="0" smtClean="0"/>
                        <a:t>Having</a:t>
                      </a:r>
                      <a:r>
                        <a:rPr lang="id-ID" sz="2000" baseline="0" dirty="0" smtClean="0"/>
                        <a:t> broad interest in life</a:t>
                      </a:r>
                      <a:endParaRPr lang="id-ID" sz="2000" dirty="0" smtClean="0"/>
                    </a:p>
                    <a:p>
                      <a:pPr marL="147638" lvl="0" indent="-147638">
                        <a:buFont typeface="Arial" pitchFamily="34" charset="0"/>
                        <a:buChar char="•"/>
                      </a:pPr>
                      <a:r>
                        <a:rPr lang="id-ID" sz="2000" dirty="0" smtClean="0"/>
                        <a:t>Having preparadness</a:t>
                      </a:r>
                      <a:r>
                        <a:rPr lang="id-ID" sz="2000" baseline="0" dirty="0" smtClean="0"/>
                        <a:t> to work</a:t>
                      </a:r>
                      <a:endParaRPr lang="id-ID" sz="2000" dirty="0" smtClean="0"/>
                    </a:p>
                    <a:p>
                      <a:pPr marL="147638" lvl="0" indent="-147638">
                        <a:buFont typeface="Arial" pitchFamily="34" charset="0"/>
                        <a:buChar char="•"/>
                      </a:pPr>
                      <a:r>
                        <a:rPr lang="id-ID" sz="2000" dirty="0" smtClean="0"/>
                        <a:t>Having intellectuality in accordance to his/her talent/interests</a:t>
                      </a:r>
                    </a:p>
                    <a:p>
                      <a:pPr marL="147638" lvl="0" indent="-147638">
                        <a:buFont typeface="Arial" pitchFamily="34" charset="0"/>
                        <a:buChar char="•"/>
                      </a:pPr>
                      <a:r>
                        <a:rPr lang="id-ID" sz="2000" dirty="0" smtClean="0"/>
                        <a:t>Having responsibility toward environment</a:t>
                      </a:r>
                    </a:p>
                    <a:p>
                      <a:pPr marL="0" lvl="0" indent="0">
                        <a:buFont typeface="Arial" pitchFamily="34" charset="0"/>
                        <a:buNone/>
                      </a:pPr>
                      <a:endParaRPr lang="id-ID" sz="2000" dirty="0" smtClean="0"/>
                    </a:p>
                  </a:txBody>
                  <a:tcPr marL="84410" marR="84410" marT="45714" marB="45714"/>
                </a:tc>
              </a:tr>
            </a:tbl>
          </a:graphicData>
        </a:graphic>
      </p:graphicFrame>
      <p:graphicFrame>
        <p:nvGraphicFramePr>
          <p:cNvPr id="7" name="Table 6"/>
          <p:cNvGraphicFramePr>
            <a:graphicFrameLocks noGrp="1"/>
          </p:cNvGraphicFramePr>
          <p:nvPr/>
        </p:nvGraphicFramePr>
        <p:xfrm>
          <a:off x="3810000" y="4005263"/>
          <a:ext cx="562708" cy="365132"/>
        </p:xfrm>
        <a:graphic>
          <a:graphicData uri="http://schemas.openxmlformats.org/drawingml/2006/table">
            <a:tbl>
              <a:tblPr firstRow="1" bandRow="1">
                <a:tableStyleId>{93296810-A885-4BE3-A3E7-6D5BEEA58F35}</a:tableStyleId>
              </a:tblPr>
              <a:tblGrid>
                <a:gridCol w="562708"/>
              </a:tblGrid>
              <a:tr h="365125">
                <a:tc>
                  <a:txBody>
                    <a:bodyPr/>
                    <a:lstStyle/>
                    <a:p>
                      <a:endParaRPr lang="id-ID" sz="1800" dirty="0" smtClean="0"/>
                    </a:p>
                  </a:txBody>
                  <a:tcPr marL="84424" marR="84424" marT="45406" marB="45406"/>
                </a:tc>
              </a:tr>
            </a:tbl>
          </a:graphicData>
        </a:graphic>
      </p:graphicFrame>
      <p:sp>
        <p:nvSpPr>
          <p:cNvPr id="17434" name="Slide Number Placeholder 12"/>
          <p:cNvSpPr>
            <a:spLocks noGrp="1"/>
          </p:cNvSpPr>
          <p:nvPr>
            <p:ph type="sldNum" sz="quarter" idx="12"/>
          </p:nvPr>
        </p:nvSpPr>
        <p:spPr bwMode="auto">
          <a:xfrm>
            <a:off x="4495800" y="6356350"/>
            <a:ext cx="41910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l" eaLnBrk="1" hangingPunct="1"/>
            <a:r>
              <a:rPr lang="en-US" sz="1200" dirty="0" smtClean="0">
                <a:solidFill>
                  <a:srgbClr val="D38E27"/>
                </a:solidFill>
                <a:latin typeface="Franklin Gothic Book" charset="0"/>
              </a:rPr>
              <a:t>S</a:t>
            </a:r>
            <a:r>
              <a:rPr lang="id-ID" sz="1200" dirty="0" smtClean="0">
                <a:solidFill>
                  <a:srgbClr val="D38E27"/>
                </a:solidFill>
                <a:latin typeface="Franklin Gothic Book" charset="0"/>
              </a:rPr>
              <a:t>umber: Bahan Sosialisasi Kurikulum 2013</a:t>
            </a:r>
            <a:endParaRPr lang="id-ID" sz="1200" dirty="0">
              <a:solidFill>
                <a:srgbClr val="D38E27"/>
              </a:solidFill>
              <a:latin typeface="Franklin Gothic Book" charset="0"/>
            </a:endParaRPr>
          </a:p>
        </p:txBody>
      </p:sp>
    </p:spTree>
    <p:extLst>
      <p:ext uri="{BB962C8B-B14F-4D97-AF65-F5344CB8AC3E}">
        <p14:creationId xmlns:p14="http://schemas.microsoft.com/office/powerpoint/2010/main" xmlns="" val="38044683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8"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amond(in)">
                                      <p:cBhvr>
                                        <p:cTn id="13" dur="2000"/>
                                        <p:tgtEl>
                                          <p:spTgt spid="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8" presetClass="entr" presetSubtype="16"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diamond(in)">
                                      <p:cBhvr>
                                        <p:cTn id="18" dur="2000"/>
                                        <p:tgtEl>
                                          <p:spTgt spid="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8" presetClass="entr" presetSubtype="16"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diamond(in)">
                                      <p:cBhvr>
                                        <p:cTn id="23"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7001" y="379828"/>
            <a:ext cx="7377984" cy="1446550"/>
          </a:xfrm>
          <a:prstGeom prst="rect">
            <a:avLst/>
          </a:prstGeom>
        </p:spPr>
        <p:style>
          <a:lnRef idx="0">
            <a:scrgbClr r="0" g="0" b="0"/>
          </a:lnRef>
          <a:fillRef idx="1003">
            <a:schemeClr val="lt1"/>
          </a:fillRef>
          <a:effectRef idx="0">
            <a:scrgbClr r="0" g="0" b="0"/>
          </a:effectRef>
          <a:fontRef idx="major"/>
        </p:style>
        <p:txBody>
          <a:bodyPr wrap="square" rtlCol="0">
            <a:spAutoFit/>
          </a:bodyPr>
          <a:lstStyle/>
          <a:p>
            <a:pPr algn="ctr"/>
            <a:r>
              <a:rPr lang="en-US" sz="4400" b="1" dirty="0" smtClean="0">
                <a:solidFill>
                  <a:srgbClr val="FF0000"/>
                </a:solidFill>
              </a:rPr>
              <a:t>PENDEKATAN</a:t>
            </a:r>
            <a:r>
              <a:rPr lang="en-US" sz="4400" dirty="0" smtClean="0">
                <a:solidFill>
                  <a:srgbClr val="FF0000"/>
                </a:solidFill>
              </a:rPr>
              <a:t> </a:t>
            </a:r>
            <a:r>
              <a:rPr lang="en-US" sz="4400" b="1" dirty="0" smtClean="0">
                <a:solidFill>
                  <a:srgbClr val="FF0000"/>
                </a:solidFill>
              </a:rPr>
              <a:t>PEMBELAJARAN</a:t>
            </a:r>
            <a:r>
              <a:rPr lang="en-US" sz="4400" dirty="0" smtClean="0">
                <a:solidFill>
                  <a:srgbClr val="FF0000"/>
                </a:solidFill>
              </a:rPr>
              <a:t> (</a:t>
            </a:r>
            <a:r>
              <a:rPr lang="en-US" sz="4400" b="1" dirty="0" smtClean="0">
                <a:solidFill>
                  <a:srgbClr val="FF0000"/>
                </a:solidFill>
              </a:rPr>
              <a:t>ETNOPEDAGOGI</a:t>
            </a:r>
            <a:r>
              <a:rPr lang="en-US" sz="4400" dirty="0" smtClean="0">
                <a:solidFill>
                  <a:srgbClr val="FF0000"/>
                </a:solidFill>
              </a:rPr>
              <a:t>)</a:t>
            </a:r>
            <a:endParaRPr lang="en-US" sz="4400" dirty="0">
              <a:solidFill>
                <a:srgbClr val="FF0000"/>
              </a:solidFill>
            </a:endParaRPr>
          </a:p>
        </p:txBody>
      </p:sp>
      <p:pic>
        <p:nvPicPr>
          <p:cNvPr id="50178" name="Picture 2" descr="http://3.bp.blogspot.com/-WkS0NDxr0_M/UEBeDFFRbHI/AAAAAAAAAIQ/uVLFlYy_Osc/s1600/konstruktivis4.png"/>
          <p:cNvPicPr>
            <a:picLocks noChangeAspect="1" noChangeArrowheads="1"/>
          </p:cNvPicPr>
          <p:nvPr/>
        </p:nvPicPr>
        <p:blipFill>
          <a:blip r:embed="rId2"/>
          <a:srcRect/>
          <a:stretch>
            <a:fillRect/>
          </a:stretch>
        </p:blipFill>
        <p:spPr bwMode="auto">
          <a:xfrm>
            <a:off x="450166" y="2120901"/>
            <a:ext cx="8185834" cy="4203700"/>
          </a:xfrm>
          <a:prstGeom prst="rect">
            <a:avLst/>
          </a:prstGeom>
          <a:noFill/>
        </p:spPr>
      </p:pic>
    </p:spTree>
    <p:extLst>
      <p:ext uri="{BB962C8B-B14F-4D97-AF65-F5344CB8AC3E}">
        <p14:creationId xmlns:p14="http://schemas.microsoft.com/office/powerpoint/2010/main" xmlns="" val="95513595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0243" y="1412876"/>
            <a:ext cx="3672254" cy="1008063"/>
          </a:xfrm>
          <a:prstGeom prst="rect">
            <a:avLst/>
          </a:prstGeom>
          <a:solidFill>
            <a:schemeClr val="tx2">
              <a:lumMod val="75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sz="2800" b="1" dirty="0">
                <a:solidFill>
                  <a:srgbClr val="FFFF00"/>
                </a:solidFill>
              </a:rPr>
              <a:t>Informasi</a:t>
            </a:r>
            <a:r>
              <a:rPr lang="id-ID" b="1" dirty="0"/>
              <a:t> </a:t>
            </a:r>
          </a:p>
          <a:p>
            <a:pPr algn="ctr">
              <a:defRPr/>
            </a:pPr>
            <a:r>
              <a:rPr lang="id-ID" b="1" dirty="0"/>
              <a:t>(tersedia dimana saja, kapan saja)</a:t>
            </a:r>
          </a:p>
        </p:txBody>
      </p:sp>
      <p:sp>
        <p:nvSpPr>
          <p:cNvPr id="5" name="Rectangle 4"/>
          <p:cNvSpPr/>
          <p:nvPr/>
        </p:nvSpPr>
        <p:spPr>
          <a:xfrm>
            <a:off x="180243" y="2636838"/>
            <a:ext cx="3672254" cy="1008062"/>
          </a:xfrm>
          <a:prstGeom prst="rect">
            <a:avLst/>
          </a:prstGeom>
          <a:solidFill>
            <a:schemeClr val="tx2">
              <a:lumMod val="75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sz="2800" b="1" dirty="0">
                <a:solidFill>
                  <a:srgbClr val="FFFF00"/>
                </a:solidFill>
              </a:rPr>
              <a:t>Komputasi</a:t>
            </a:r>
            <a:r>
              <a:rPr lang="id-ID" b="1" dirty="0"/>
              <a:t> </a:t>
            </a:r>
          </a:p>
          <a:p>
            <a:pPr algn="ctr">
              <a:defRPr/>
            </a:pPr>
            <a:r>
              <a:rPr lang="id-ID" b="1" dirty="0"/>
              <a:t>(lebih cepat memakai mesin)</a:t>
            </a:r>
          </a:p>
        </p:txBody>
      </p:sp>
      <p:sp>
        <p:nvSpPr>
          <p:cNvPr id="6" name="Rectangle 5"/>
          <p:cNvSpPr/>
          <p:nvPr/>
        </p:nvSpPr>
        <p:spPr>
          <a:xfrm>
            <a:off x="180243" y="3860801"/>
            <a:ext cx="3672254" cy="1008063"/>
          </a:xfrm>
          <a:prstGeom prst="rect">
            <a:avLst/>
          </a:prstGeom>
          <a:solidFill>
            <a:schemeClr val="tx2">
              <a:lumMod val="75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sz="2800" b="1" dirty="0">
                <a:solidFill>
                  <a:srgbClr val="FFFF00"/>
                </a:solidFill>
              </a:rPr>
              <a:t>Otomasi</a:t>
            </a:r>
            <a:r>
              <a:rPr lang="id-ID" b="1" dirty="0"/>
              <a:t> </a:t>
            </a:r>
          </a:p>
          <a:p>
            <a:pPr algn="ctr">
              <a:defRPr/>
            </a:pPr>
            <a:r>
              <a:rPr lang="id-ID" b="1" dirty="0"/>
              <a:t>(menjangkau segala pekerjaan rutin)</a:t>
            </a:r>
          </a:p>
        </p:txBody>
      </p:sp>
      <p:sp>
        <p:nvSpPr>
          <p:cNvPr id="7" name="Rectangle 6"/>
          <p:cNvSpPr/>
          <p:nvPr/>
        </p:nvSpPr>
        <p:spPr>
          <a:xfrm>
            <a:off x="180243" y="5084763"/>
            <a:ext cx="3672254" cy="1008062"/>
          </a:xfrm>
          <a:prstGeom prst="rect">
            <a:avLst/>
          </a:prstGeom>
          <a:solidFill>
            <a:schemeClr val="tx2">
              <a:lumMod val="75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sz="2800" b="1" dirty="0">
                <a:solidFill>
                  <a:srgbClr val="FFFF00"/>
                </a:solidFill>
              </a:rPr>
              <a:t>Komunikasi</a:t>
            </a:r>
            <a:r>
              <a:rPr lang="id-ID" b="1" dirty="0"/>
              <a:t> </a:t>
            </a:r>
          </a:p>
          <a:p>
            <a:pPr algn="ctr">
              <a:defRPr/>
            </a:pPr>
            <a:r>
              <a:rPr lang="id-ID" b="1" dirty="0"/>
              <a:t>(dari mana saja, ke mana saja)</a:t>
            </a:r>
          </a:p>
        </p:txBody>
      </p:sp>
      <p:sp>
        <p:nvSpPr>
          <p:cNvPr id="8" name="Right Arrow 7"/>
          <p:cNvSpPr/>
          <p:nvPr/>
        </p:nvSpPr>
        <p:spPr>
          <a:xfrm>
            <a:off x="3924300" y="1412876"/>
            <a:ext cx="504092" cy="1008063"/>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a:p>
        </p:txBody>
      </p:sp>
      <p:sp>
        <p:nvSpPr>
          <p:cNvPr id="9" name="Right Arrow 8"/>
          <p:cNvSpPr/>
          <p:nvPr/>
        </p:nvSpPr>
        <p:spPr>
          <a:xfrm>
            <a:off x="3924300" y="2636838"/>
            <a:ext cx="504092" cy="1008062"/>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a:p>
        </p:txBody>
      </p:sp>
      <p:sp>
        <p:nvSpPr>
          <p:cNvPr id="10" name="Right Arrow 9"/>
          <p:cNvSpPr/>
          <p:nvPr/>
        </p:nvSpPr>
        <p:spPr>
          <a:xfrm>
            <a:off x="3924300" y="3860801"/>
            <a:ext cx="504092" cy="1008063"/>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a:p>
        </p:txBody>
      </p:sp>
      <p:sp>
        <p:nvSpPr>
          <p:cNvPr id="11" name="Right Arrow 10"/>
          <p:cNvSpPr/>
          <p:nvPr/>
        </p:nvSpPr>
        <p:spPr>
          <a:xfrm>
            <a:off x="3924300" y="5084763"/>
            <a:ext cx="504092" cy="1008062"/>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a:p>
        </p:txBody>
      </p:sp>
      <p:sp>
        <p:nvSpPr>
          <p:cNvPr id="12" name="Rectangle 11"/>
          <p:cNvSpPr/>
          <p:nvPr/>
        </p:nvSpPr>
        <p:spPr>
          <a:xfrm>
            <a:off x="4500197" y="1412876"/>
            <a:ext cx="4465026" cy="1008063"/>
          </a:xfrm>
          <a:prstGeom prst="rect">
            <a:avLst/>
          </a:prstGeom>
          <a:solidFill>
            <a:schemeClr val="tx2">
              <a:lumMod val="75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b="1" dirty="0"/>
              <a:t>Pembelajaran diarahkan untuk mendorong peserta didik </a:t>
            </a:r>
            <a:r>
              <a:rPr lang="id-ID" b="1" dirty="0">
                <a:solidFill>
                  <a:srgbClr val="FFFF00"/>
                </a:solidFill>
              </a:rPr>
              <a:t>mencari tahu </a:t>
            </a:r>
            <a:r>
              <a:rPr lang="id-ID" b="1" dirty="0"/>
              <a:t>dari berbagai sumber observasi, bukan diberi tahu</a:t>
            </a:r>
          </a:p>
        </p:txBody>
      </p:sp>
      <p:sp>
        <p:nvSpPr>
          <p:cNvPr id="13" name="Rectangle 12"/>
          <p:cNvSpPr/>
          <p:nvPr/>
        </p:nvSpPr>
        <p:spPr>
          <a:xfrm>
            <a:off x="4500197" y="2636838"/>
            <a:ext cx="4465026" cy="1008062"/>
          </a:xfrm>
          <a:prstGeom prst="rect">
            <a:avLst/>
          </a:prstGeom>
          <a:solidFill>
            <a:schemeClr val="tx2">
              <a:lumMod val="75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b="1" dirty="0"/>
              <a:t>Pembelajaran diarahkan untuk mampu </a:t>
            </a:r>
            <a:r>
              <a:rPr lang="id-ID" b="1" dirty="0">
                <a:solidFill>
                  <a:srgbClr val="FFFF00"/>
                </a:solidFill>
              </a:rPr>
              <a:t>merumuskan masalah [menanya], </a:t>
            </a:r>
            <a:r>
              <a:rPr lang="id-ID" b="1" dirty="0"/>
              <a:t>bukan hanya  menyelesaikan masalah [menjawab]</a:t>
            </a:r>
          </a:p>
        </p:txBody>
      </p:sp>
      <p:sp>
        <p:nvSpPr>
          <p:cNvPr id="14" name="Rectangle 13"/>
          <p:cNvSpPr/>
          <p:nvPr/>
        </p:nvSpPr>
        <p:spPr>
          <a:xfrm>
            <a:off x="4500197" y="3860801"/>
            <a:ext cx="4465026" cy="1008063"/>
          </a:xfrm>
          <a:prstGeom prst="rect">
            <a:avLst/>
          </a:prstGeom>
          <a:solidFill>
            <a:schemeClr val="tx2">
              <a:lumMod val="75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b="1" dirty="0"/>
              <a:t>Pembelajaran diarahkan untuk melatih berfikir </a:t>
            </a:r>
            <a:r>
              <a:rPr lang="id-ID" b="1" dirty="0">
                <a:solidFill>
                  <a:srgbClr val="FFFF00"/>
                </a:solidFill>
              </a:rPr>
              <a:t>analitis [pengambilan keputusan] </a:t>
            </a:r>
            <a:r>
              <a:rPr lang="id-ID" b="1" dirty="0"/>
              <a:t>bukan berfikir mekanistis [rutin]</a:t>
            </a:r>
          </a:p>
        </p:txBody>
      </p:sp>
      <p:sp>
        <p:nvSpPr>
          <p:cNvPr id="15" name="Rectangle 14"/>
          <p:cNvSpPr/>
          <p:nvPr/>
        </p:nvSpPr>
        <p:spPr>
          <a:xfrm>
            <a:off x="4500197" y="5084763"/>
            <a:ext cx="4465026" cy="1008062"/>
          </a:xfrm>
          <a:prstGeom prst="rect">
            <a:avLst/>
          </a:prstGeom>
          <a:solidFill>
            <a:schemeClr val="tx2">
              <a:lumMod val="75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b="1" dirty="0"/>
              <a:t>Pembelajaran menekankan pentingnya </a:t>
            </a:r>
            <a:r>
              <a:rPr lang="id-ID" b="1" dirty="0">
                <a:solidFill>
                  <a:srgbClr val="FFFF00"/>
                </a:solidFill>
              </a:rPr>
              <a:t>kerjasama dan kolaborasi</a:t>
            </a:r>
            <a:r>
              <a:rPr lang="id-ID" b="1" dirty="0"/>
              <a:t> dalam menyelesaikan masalah</a:t>
            </a:r>
          </a:p>
        </p:txBody>
      </p:sp>
      <p:sp>
        <p:nvSpPr>
          <p:cNvPr id="34829" name="Title 6"/>
          <p:cNvSpPr txBox="1">
            <a:spLocks/>
          </p:cNvSpPr>
          <p:nvPr/>
        </p:nvSpPr>
        <p:spPr bwMode="auto">
          <a:xfrm>
            <a:off x="0" y="0"/>
            <a:ext cx="91440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id-ID" sz="3600" b="1">
                <a:solidFill>
                  <a:srgbClr val="31859C"/>
                </a:solidFill>
                <a:latin typeface="Calibri" charset="0"/>
              </a:rPr>
              <a:t>Pergeseran Paradigma Belajar Abad 21</a:t>
            </a:r>
            <a:endParaRPr lang="id-ID" sz="3600" b="1">
              <a:solidFill>
                <a:srgbClr val="E46C0A"/>
              </a:solidFill>
              <a:latin typeface="Calibri" charset="0"/>
            </a:endParaRPr>
          </a:p>
        </p:txBody>
      </p:sp>
      <p:cxnSp>
        <p:nvCxnSpPr>
          <p:cNvPr id="17" name="Straight Connector 16"/>
          <p:cNvCxnSpPr/>
          <p:nvPr/>
        </p:nvCxnSpPr>
        <p:spPr>
          <a:xfrm>
            <a:off x="0" y="762000"/>
            <a:ext cx="9144000" cy="0"/>
          </a:xfrm>
          <a:prstGeom prst="line">
            <a:avLst/>
          </a:prstGeom>
        </p:spPr>
        <p:style>
          <a:lnRef idx="1">
            <a:schemeClr val="accent2"/>
          </a:lnRef>
          <a:fillRef idx="0">
            <a:schemeClr val="accent2"/>
          </a:fillRef>
          <a:effectRef idx="0">
            <a:schemeClr val="accent2"/>
          </a:effectRef>
          <a:fontRef idx="minor">
            <a:schemeClr val="tx1"/>
          </a:fontRef>
        </p:style>
      </p:cxnSp>
      <p:sp>
        <p:nvSpPr>
          <p:cNvPr id="34831" name="TextBox 17"/>
          <p:cNvSpPr txBox="1">
            <a:spLocks noChangeArrowheads="1"/>
          </p:cNvSpPr>
          <p:nvPr/>
        </p:nvSpPr>
        <p:spPr bwMode="auto">
          <a:xfrm>
            <a:off x="5219701" y="908051"/>
            <a:ext cx="300755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d-ID"/>
              <a:t>Model Pembelajaran</a:t>
            </a:r>
          </a:p>
        </p:txBody>
      </p:sp>
      <p:sp>
        <p:nvSpPr>
          <p:cNvPr id="34832" name="TextBox 18"/>
          <p:cNvSpPr txBox="1">
            <a:spLocks noChangeArrowheads="1"/>
          </p:cNvSpPr>
          <p:nvPr/>
        </p:nvSpPr>
        <p:spPr bwMode="auto">
          <a:xfrm>
            <a:off x="1043354" y="908051"/>
            <a:ext cx="1861357"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d-ID"/>
              <a:t>Ciri Abad 21</a:t>
            </a:r>
          </a:p>
        </p:txBody>
      </p:sp>
    </p:spTree>
    <p:extLst>
      <p:ext uri="{BB962C8B-B14F-4D97-AF65-F5344CB8AC3E}">
        <p14:creationId xmlns:p14="http://schemas.microsoft.com/office/powerpoint/2010/main" xmlns="" val="26382409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3"/>
          <p:cNvSpPr>
            <a:spLocks noGrp="1"/>
          </p:cNvSpPr>
          <p:nvPr>
            <p:ph type="title"/>
          </p:nvPr>
        </p:nvSpPr>
        <p:spPr/>
        <p:txBody>
          <a:bodyPr>
            <a:normAutofit fontScale="90000"/>
          </a:bodyPr>
          <a:lstStyle/>
          <a:p>
            <a:pPr algn="l" eaLnBrk="1" hangingPunct="1"/>
            <a:r>
              <a:rPr lang="id-ID" sz="2800">
                <a:latin typeface="Calibri" charset="0"/>
              </a:rPr>
              <a:t>Keseimbangan antara sikap, keterampilan dan pengetahuan untuk membangun </a:t>
            </a:r>
            <a:r>
              <a:rPr lang="id-ID" sz="2800" i="1">
                <a:latin typeface="Calibri" charset="0"/>
              </a:rPr>
              <a:t>soft skills </a:t>
            </a:r>
            <a:r>
              <a:rPr lang="id-ID" sz="2800">
                <a:latin typeface="Calibri" charset="0"/>
              </a:rPr>
              <a:t>dan </a:t>
            </a:r>
            <a:r>
              <a:rPr lang="id-ID" sz="2800" i="1">
                <a:latin typeface="Calibri" charset="0"/>
              </a:rPr>
              <a:t>hard skills</a:t>
            </a:r>
            <a:r>
              <a:rPr lang="id-ID" sz="2800" baseline="30000">
                <a:latin typeface="Calibri" charset="0"/>
              </a:rPr>
              <a:t>1</a:t>
            </a:r>
            <a:endParaRPr lang="id-ID" sz="2800">
              <a:latin typeface="Calibri" charset="0"/>
            </a:endParaRPr>
          </a:p>
        </p:txBody>
      </p:sp>
      <p:sp>
        <p:nvSpPr>
          <p:cNvPr id="5" name="Rectangle 4"/>
          <p:cNvSpPr/>
          <p:nvPr/>
        </p:nvSpPr>
        <p:spPr>
          <a:xfrm>
            <a:off x="2057400" y="1828800"/>
            <a:ext cx="5334000" cy="42672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p>
        </p:txBody>
      </p:sp>
      <p:cxnSp>
        <p:nvCxnSpPr>
          <p:cNvPr id="7" name="Straight Connector 6"/>
          <p:cNvCxnSpPr>
            <a:cxnSpLocks noChangeShapeType="1"/>
          </p:cNvCxnSpPr>
          <p:nvPr/>
        </p:nvCxnSpPr>
        <p:spPr bwMode="auto">
          <a:xfrm flipV="1">
            <a:off x="3505200" y="1828800"/>
            <a:ext cx="3505200" cy="4267200"/>
          </a:xfrm>
          <a:prstGeom prst="line">
            <a:avLst/>
          </a:prstGeom>
          <a:noFill/>
          <a:ln w="38100">
            <a:solidFill>
              <a:schemeClr val="accent2"/>
            </a:solidFill>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xmlns="">
                <a:noFill/>
              </a14:hiddenFill>
            </a:ext>
          </a:extLst>
        </p:spPr>
      </p:cxnSp>
      <p:cxnSp>
        <p:nvCxnSpPr>
          <p:cNvPr id="9" name="Straight Connector 8"/>
          <p:cNvCxnSpPr>
            <a:cxnSpLocks noChangeShapeType="1"/>
          </p:cNvCxnSpPr>
          <p:nvPr/>
        </p:nvCxnSpPr>
        <p:spPr bwMode="auto">
          <a:xfrm flipV="1">
            <a:off x="2244969" y="1828801"/>
            <a:ext cx="2098431" cy="4264025"/>
          </a:xfrm>
          <a:prstGeom prst="line">
            <a:avLst/>
          </a:prstGeom>
          <a:noFill/>
          <a:ln w="38100">
            <a:solidFill>
              <a:schemeClr val="accent2"/>
            </a:solidFill>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xmlns="">
                <a:noFill/>
              </a14:hiddenFill>
            </a:ext>
          </a:extLst>
        </p:spPr>
      </p:cxnSp>
      <p:sp>
        <p:nvSpPr>
          <p:cNvPr id="39941" name="TextBox 9"/>
          <p:cNvSpPr txBox="1">
            <a:spLocks noChangeArrowheads="1"/>
          </p:cNvSpPr>
          <p:nvPr/>
        </p:nvSpPr>
        <p:spPr bwMode="auto">
          <a:xfrm>
            <a:off x="5738446" y="5345114"/>
            <a:ext cx="68048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d-ID" sz="1800">
                <a:latin typeface="Calibri" charset="0"/>
              </a:rPr>
              <a:t>Sikap</a:t>
            </a:r>
          </a:p>
        </p:txBody>
      </p:sp>
      <p:sp>
        <p:nvSpPr>
          <p:cNvPr id="39942" name="TextBox 10"/>
          <p:cNvSpPr txBox="1">
            <a:spLocks noChangeArrowheads="1"/>
          </p:cNvSpPr>
          <p:nvPr/>
        </p:nvSpPr>
        <p:spPr bwMode="auto">
          <a:xfrm>
            <a:off x="4114800" y="3363914"/>
            <a:ext cx="144612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d-ID" sz="1800">
                <a:latin typeface="Calibri" charset="0"/>
              </a:rPr>
              <a:t>Keterampilan</a:t>
            </a:r>
          </a:p>
        </p:txBody>
      </p:sp>
      <p:sp>
        <p:nvSpPr>
          <p:cNvPr id="39943" name="TextBox 11"/>
          <p:cNvSpPr txBox="1">
            <a:spLocks noChangeArrowheads="1"/>
          </p:cNvSpPr>
          <p:nvPr/>
        </p:nvSpPr>
        <p:spPr bwMode="auto">
          <a:xfrm>
            <a:off x="2286001" y="2209800"/>
            <a:ext cx="142584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d-ID" sz="1800">
                <a:latin typeface="Calibri" charset="0"/>
              </a:rPr>
              <a:t>Pengetahuan</a:t>
            </a:r>
          </a:p>
        </p:txBody>
      </p:sp>
      <p:cxnSp>
        <p:nvCxnSpPr>
          <p:cNvPr id="13" name="Straight Connector 12"/>
          <p:cNvCxnSpPr>
            <a:cxnSpLocks noChangeShapeType="1"/>
          </p:cNvCxnSpPr>
          <p:nvPr/>
        </p:nvCxnSpPr>
        <p:spPr bwMode="auto">
          <a:xfrm>
            <a:off x="2057400" y="5029200"/>
            <a:ext cx="5334000" cy="0"/>
          </a:xfrm>
          <a:prstGeom prst="line">
            <a:avLst/>
          </a:prstGeom>
          <a:noFill/>
          <a:ln w="38100">
            <a:solidFill>
              <a:srgbClr val="4BACC6"/>
            </a:solidFill>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xmlns="">
                <a:noFill/>
              </a14:hiddenFill>
            </a:ext>
          </a:extLst>
        </p:spPr>
      </p:cxnSp>
      <p:cxnSp>
        <p:nvCxnSpPr>
          <p:cNvPr id="17" name="Straight Connector 16"/>
          <p:cNvCxnSpPr>
            <a:cxnSpLocks noChangeShapeType="1"/>
          </p:cNvCxnSpPr>
          <p:nvPr/>
        </p:nvCxnSpPr>
        <p:spPr bwMode="auto">
          <a:xfrm>
            <a:off x="2057400" y="3886200"/>
            <a:ext cx="5334000" cy="0"/>
          </a:xfrm>
          <a:prstGeom prst="line">
            <a:avLst/>
          </a:prstGeom>
          <a:noFill/>
          <a:ln w="38100">
            <a:solidFill>
              <a:srgbClr val="4BACC6"/>
            </a:solidFill>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xmlns="">
                <a:noFill/>
              </a14:hiddenFill>
            </a:ext>
          </a:extLst>
        </p:spPr>
      </p:cxnSp>
      <p:cxnSp>
        <p:nvCxnSpPr>
          <p:cNvPr id="18" name="Straight Connector 17"/>
          <p:cNvCxnSpPr>
            <a:cxnSpLocks noChangeShapeType="1"/>
          </p:cNvCxnSpPr>
          <p:nvPr/>
        </p:nvCxnSpPr>
        <p:spPr bwMode="auto">
          <a:xfrm>
            <a:off x="2057400" y="2743200"/>
            <a:ext cx="5334000" cy="0"/>
          </a:xfrm>
          <a:prstGeom prst="line">
            <a:avLst/>
          </a:prstGeom>
          <a:noFill/>
          <a:ln w="38100">
            <a:solidFill>
              <a:srgbClr val="4BACC6"/>
            </a:solidFill>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xmlns="">
                <a:noFill/>
              </a14:hiddenFill>
            </a:ext>
          </a:extLst>
        </p:spPr>
      </p:cxnSp>
      <p:sp>
        <p:nvSpPr>
          <p:cNvPr id="39947" name="TextBox 18"/>
          <p:cNvSpPr txBox="1">
            <a:spLocks noChangeArrowheads="1"/>
          </p:cNvSpPr>
          <p:nvPr/>
        </p:nvSpPr>
        <p:spPr bwMode="auto">
          <a:xfrm>
            <a:off x="1066800" y="5410200"/>
            <a:ext cx="43274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d-ID" sz="1800">
                <a:latin typeface="Calibri" charset="0"/>
              </a:rPr>
              <a:t>SD</a:t>
            </a:r>
          </a:p>
        </p:txBody>
      </p:sp>
      <p:sp>
        <p:nvSpPr>
          <p:cNvPr id="39948" name="TextBox 19"/>
          <p:cNvSpPr txBox="1">
            <a:spLocks noChangeArrowheads="1"/>
          </p:cNvSpPr>
          <p:nvPr/>
        </p:nvSpPr>
        <p:spPr bwMode="auto">
          <a:xfrm>
            <a:off x="1066800" y="4343400"/>
            <a:ext cx="60785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d-ID" sz="1800">
                <a:latin typeface="Calibri" charset="0"/>
              </a:rPr>
              <a:t>SMP</a:t>
            </a:r>
          </a:p>
        </p:txBody>
      </p:sp>
      <p:sp>
        <p:nvSpPr>
          <p:cNvPr id="39949" name="TextBox 20"/>
          <p:cNvSpPr txBox="1">
            <a:spLocks noChangeArrowheads="1"/>
          </p:cNvSpPr>
          <p:nvPr/>
        </p:nvSpPr>
        <p:spPr bwMode="auto">
          <a:xfrm>
            <a:off x="1066800" y="3200400"/>
            <a:ext cx="83072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d-ID" sz="1800">
                <a:latin typeface="Calibri" charset="0"/>
              </a:rPr>
              <a:t>SMA/K</a:t>
            </a:r>
          </a:p>
        </p:txBody>
      </p:sp>
      <p:sp>
        <p:nvSpPr>
          <p:cNvPr id="39950" name="TextBox 21"/>
          <p:cNvSpPr txBox="1">
            <a:spLocks noChangeArrowheads="1"/>
          </p:cNvSpPr>
          <p:nvPr/>
        </p:nvSpPr>
        <p:spPr bwMode="auto">
          <a:xfrm>
            <a:off x="1066800" y="2068514"/>
            <a:ext cx="4164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d-ID" sz="1800">
                <a:latin typeface="Calibri" charset="0"/>
              </a:rPr>
              <a:t>PT</a:t>
            </a:r>
          </a:p>
        </p:txBody>
      </p:sp>
      <p:sp>
        <p:nvSpPr>
          <p:cNvPr id="39951" name="TextBox 19"/>
          <p:cNvSpPr txBox="1">
            <a:spLocks noChangeArrowheads="1"/>
          </p:cNvSpPr>
          <p:nvPr/>
        </p:nvSpPr>
        <p:spPr bwMode="auto">
          <a:xfrm>
            <a:off x="562708" y="6324600"/>
            <a:ext cx="801858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d-ID" sz="1800">
                <a:latin typeface="Calibri" charset="0"/>
              </a:rPr>
              <a:t>Sumber: Marzano (1985), Bruner (1960).</a:t>
            </a:r>
          </a:p>
        </p:txBody>
      </p:sp>
    </p:spTree>
    <p:extLst>
      <p:ext uri="{BB962C8B-B14F-4D97-AF65-F5344CB8AC3E}">
        <p14:creationId xmlns:p14="http://schemas.microsoft.com/office/powerpoint/2010/main" xmlns="" val="34549578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228600"/>
            <a:ext cx="8628093" cy="914384"/>
          </a:xfrm>
        </p:spPr>
        <p:style>
          <a:lnRef idx="2">
            <a:schemeClr val="accent2">
              <a:shade val="50000"/>
            </a:schemeClr>
          </a:lnRef>
          <a:fillRef idx="1">
            <a:schemeClr val="accent2"/>
          </a:fillRef>
          <a:effectRef idx="0">
            <a:schemeClr val="accent2"/>
          </a:effectRef>
          <a:fontRef idx="minor">
            <a:schemeClr val="lt1"/>
          </a:fontRef>
        </p:style>
        <p:txBody>
          <a:bodyPr/>
          <a:lstStyle/>
          <a:p>
            <a:r>
              <a:rPr lang="en-US" b="1" dirty="0" smtClean="0"/>
              <a:t>PEPATAH</a:t>
            </a:r>
            <a:endParaRPr lang="en-US" b="1" dirty="0"/>
          </a:p>
        </p:txBody>
      </p:sp>
      <p:sp>
        <p:nvSpPr>
          <p:cNvPr id="3" name="Content Placeholder 2"/>
          <p:cNvSpPr>
            <a:spLocks noGrp="1"/>
          </p:cNvSpPr>
          <p:nvPr>
            <p:ph idx="1"/>
          </p:nvPr>
        </p:nvSpPr>
        <p:spPr>
          <a:xfrm>
            <a:off x="285720" y="1214422"/>
            <a:ext cx="8556655" cy="4884753"/>
          </a:xfrm>
        </p:spPr>
        <p:txBody>
          <a:bodyPr/>
          <a:lstStyle/>
          <a:p>
            <a:pPr algn="ctr"/>
            <a:r>
              <a:rPr lang="en-US" sz="4000" dirty="0" smtClean="0">
                <a:solidFill>
                  <a:srgbClr val="FF0000"/>
                </a:solidFill>
              </a:rPr>
              <a:t>You lose your wealth, you lose nothing</a:t>
            </a:r>
          </a:p>
          <a:p>
            <a:r>
              <a:rPr lang="en-US" sz="4000" dirty="0" smtClean="0">
                <a:solidFill>
                  <a:srgbClr val="FF0000"/>
                </a:solidFill>
              </a:rPr>
              <a:t>You lose your health, you lose  something</a:t>
            </a:r>
          </a:p>
          <a:p>
            <a:r>
              <a:rPr lang="en-US" sz="4000" dirty="0" smtClean="0">
                <a:solidFill>
                  <a:srgbClr val="FF0000"/>
                </a:solidFill>
              </a:rPr>
              <a:t>You lose your character, you lose everything</a:t>
            </a:r>
          </a:p>
          <a:p>
            <a:endParaRPr lang="en-US" dirty="0" smtClean="0"/>
          </a:p>
          <a:p>
            <a:pPr>
              <a:buNone/>
            </a:pPr>
            <a:r>
              <a:rPr lang="en-US" sz="2000" dirty="0" err="1" smtClean="0"/>
              <a:t>Pirous</a:t>
            </a:r>
            <a:r>
              <a:rPr lang="en-US" sz="2000" dirty="0" smtClean="0"/>
              <a:t>, A.D. (2008) </a:t>
            </a:r>
            <a:r>
              <a:rPr lang="en-US" sz="2000" dirty="0" err="1" smtClean="0"/>
              <a:t>yg</a:t>
            </a:r>
            <a:r>
              <a:rPr lang="en-US" sz="2000" dirty="0" smtClean="0"/>
              <a:t> </a:t>
            </a:r>
            <a:r>
              <a:rPr lang="en-US" sz="2000" dirty="0" err="1" smtClean="0"/>
              <a:t>dikutip</a:t>
            </a:r>
            <a:r>
              <a:rPr lang="en-US" sz="2000" dirty="0" smtClean="0"/>
              <a:t> </a:t>
            </a:r>
            <a:r>
              <a:rPr lang="en-US" sz="2000" dirty="0" err="1" smtClean="0"/>
              <a:t>oleh</a:t>
            </a:r>
            <a:r>
              <a:rPr lang="en-US" sz="2000" dirty="0" smtClean="0"/>
              <a:t> </a:t>
            </a:r>
            <a:r>
              <a:rPr lang="en-US" sz="2000" dirty="0" err="1" smtClean="0"/>
              <a:t>Gede</a:t>
            </a:r>
            <a:r>
              <a:rPr lang="en-US" sz="2000" dirty="0" smtClean="0"/>
              <a:t> </a:t>
            </a:r>
            <a:r>
              <a:rPr lang="en-US" sz="2000" dirty="0" err="1" smtClean="0"/>
              <a:t>Raka</a:t>
            </a:r>
            <a:r>
              <a:rPr lang="en-US" sz="2000" dirty="0" smtClean="0"/>
              <a:t> (</a:t>
            </a:r>
            <a:r>
              <a:rPr lang="en-US" sz="2000" dirty="0" err="1" smtClean="0"/>
              <a:t>n.d</a:t>
            </a:r>
            <a:r>
              <a:rPr lang="en-US" sz="2000" dirty="0" smtClean="0"/>
              <a:t>.)</a:t>
            </a:r>
            <a:endParaRPr lang="en-US" sz="2000" dirty="0"/>
          </a:p>
        </p:txBody>
      </p:sp>
    </p:spTree>
    <p:extLst>
      <p:ext uri="{BB962C8B-B14F-4D97-AF65-F5344CB8AC3E}">
        <p14:creationId xmlns:p14="http://schemas.microsoft.com/office/powerpoint/2010/main" xmlns="" val="138897504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3"/>
            <a:ext cx="8077200" cy="865187"/>
          </a:xfrm>
        </p:spPr>
        <p:style>
          <a:lnRef idx="2">
            <a:schemeClr val="dk1"/>
          </a:lnRef>
          <a:fillRef idx="1">
            <a:schemeClr val="lt1"/>
          </a:fillRef>
          <a:effectRef idx="0">
            <a:schemeClr val="dk1"/>
          </a:effectRef>
          <a:fontRef idx="minor">
            <a:schemeClr val="dk1"/>
          </a:fontRef>
        </p:style>
        <p:txBody>
          <a:bodyPr/>
          <a:lstStyle/>
          <a:p>
            <a:r>
              <a:rPr lang="en-US" dirty="0" smtClean="0"/>
              <a:t>APA ITU KARAKTER ? </a:t>
            </a:r>
            <a:endParaRPr lang="en-US" dirty="0"/>
          </a:p>
        </p:txBody>
      </p:sp>
      <p:sp>
        <p:nvSpPr>
          <p:cNvPr id="3" name="Content Placeholder 2"/>
          <p:cNvSpPr>
            <a:spLocks noGrp="1"/>
          </p:cNvSpPr>
          <p:nvPr>
            <p:ph idx="1"/>
          </p:nvPr>
        </p:nvSpPr>
        <p:spPr>
          <a:xfrm>
            <a:off x="304800" y="1406769"/>
            <a:ext cx="8382000" cy="5064125"/>
          </a:xfrm>
        </p:spPr>
        <p:txBody>
          <a:bodyPr>
            <a:normAutofit/>
          </a:bodyPr>
          <a:lstStyle/>
          <a:p>
            <a:r>
              <a:rPr lang="en-US" sz="3600" dirty="0" smtClean="0"/>
              <a:t>Character </a:t>
            </a:r>
            <a:r>
              <a:rPr lang="en-US" sz="3600" dirty="0" smtClean="0">
                <a:sym typeface="Wingdings" pitchFamily="2" charset="2"/>
              </a:rPr>
              <a:t>=&gt; </a:t>
            </a:r>
            <a:r>
              <a:rPr lang="en-US" sz="3600" dirty="0" err="1" smtClean="0"/>
              <a:t>Charassein</a:t>
            </a:r>
            <a:r>
              <a:rPr lang="en-US" sz="3600" dirty="0" smtClean="0"/>
              <a:t> (</a:t>
            </a:r>
            <a:r>
              <a:rPr lang="en-US" sz="3600" dirty="0" err="1" smtClean="0"/>
              <a:t>Yunani</a:t>
            </a:r>
            <a:r>
              <a:rPr lang="en-US" sz="3600" dirty="0" smtClean="0"/>
              <a:t>) … </a:t>
            </a:r>
            <a:r>
              <a:rPr lang="en-US" sz="3600" i="1" dirty="0" smtClean="0"/>
              <a:t>to engrave</a:t>
            </a:r>
            <a:r>
              <a:rPr lang="en-US" sz="3600" dirty="0" smtClean="0"/>
              <a:t> (</a:t>
            </a:r>
            <a:r>
              <a:rPr lang="en-US" sz="3600" dirty="0" err="1" smtClean="0"/>
              <a:t>mengukir</a:t>
            </a:r>
            <a:r>
              <a:rPr lang="en-US" sz="3600" dirty="0" smtClean="0"/>
              <a:t>)</a:t>
            </a:r>
          </a:p>
          <a:p>
            <a:r>
              <a:rPr lang="en-US" sz="3600" dirty="0" smtClean="0"/>
              <a:t>Sigmund </a:t>
            </a:r>
            <a:r>
              <a:rPr lang="en-US" sz="3600" dirty="0"/>
              <a:t>Freud</a:t>
            </a:r>
            <a:r>
              <a:rPr lang="en-US" sz="3600" i="1" dirty="0"/>
              <a:t>: character is striving system which underlies behavior</a:t>
            </a:r>
            <a:r>
              <a:rPr lang="en-US" sz="3600" i="1" dirty="0" smtClean="0"/>
              <a:t>.</a:t>
            </a:r>
            <a:endParaRPr lang="en-US" sz="3600" i="1" dirty="0"/>
          </a:p>
          <a:p>
            <a:r>
              <a:rPr lang="en-US" sz="3600" dirty="0"/>
              <a:t>Imam </a:t>
            </a:r>
            <a:r>
              <a:rPr lang="en-US" sz="3600" dirty="0" err="1"/>
              <a:t>Ghazali</a:t>
            </a:r>
            <a:r>
              <a:rPr lang="en-US" sz="3600" dirty="0"/>
              <a:t>: </a:t>
            </a:r>
            <a:r>
              <a:rPr lang="en-US" sz="3600" dirty="0" err="1"/>
              <a:t>akhlaq</a:t>
            </a:r>
            <a:r>
              <a:rPr lang="en-US" sz="3600" dirty="0"/>
              <a:t> </a:t>
            </a:r>
            <a:r>
              <a:rPr lang="en-US" sz="3600" i="1" dirty="0">
                <a:sym typeface="Wingdings" pitchFamily="2" charset="2"/>
              </a:rPr>
              <a:t></a:t>
            </a:r>
            <a:r>
              <a:rPr lang="en-US" sz="3600" i="1" dirty="0"/>
              <a:t> </a:t>
            </a:r>
            <a:r>
              <a:rPr lang="en-US" sz="3600" i="1" dirty="0" err="1"/>
              <a:t>sikap</a:t>
            </a:r>
            <a:r>
              <a:rPr lang="en-US" sz="3600" i="1" dirty="0"/>
              <a:t> </a:t>
            </a:r>
            <a:r>
              <a:rPr lang="en-US" sz="3600" i="1" dirty="0" err="1"/>
              <a:t>dan</a:t>
            </a:r>
            <a:r>
              <a:rPr lang="en-US" sz="3600" i="1" dirty="0"/>
              <a:t> </a:t>
            </a:r>
            <a:r>
              <a:rPr lang="en-US" sz="3600" i="1" dirty="0" err="1"/>
              <a:t>perbuatan</a:t>
            </a:r>
            <a:r>
              <a:rPr lang="en-US" sz="3600" i="1" dirty="0"/>
              <a:t> </a:t>
            </a:r>
            <a:r>
              <a:rPr lang="en-US" sz="3600" i="1" dirty="0" err="1"/>
              <a:t>manusia</a:t>
            </a:r>
            <a:r>
              <a:rPr lang="en-US" sz="3600" i="1" dirty="0"/>
              <a:t> yang </a:t>
            </a:r>
            <a:r>
              <a:rPr lang="en-US" sz="3600" i="1" dirty="0" err="1"/>
              <a:t>bersifat</a:t>
            </a:r>
            <a:r>
              <a:rPr lang="en-US" sz="3600" i="1" dirty="0"/>
              <a:t> </a:t>
            </a:r>
            <a:r>
              <a:rPr lang="en-US" sz="3600" i="1" dirty="0" err="1"/>
              <a:t>spontan</a:t>
            </a:r>
            <a:r>
              <a:rPr lang="en-US" sz="3600" i="1" dirty="0"/>
              <a:t> </a:t>
            </a:r>
            <a:r>
              <a:rPr lang="en-US" sz="3600" i="1" dirty="0" err="1"/>
              <a:t>karena</a:t>
            </a:r>
            <a:r>
              <a:rPr lang="en-US" sz="3600" i="1" dirty="0"/>
              <a:t> </a:t>
            </a:r>
            <a:r>
              <a:rPr lang="en-US" sz="3600" i="1" dirty="0" err="1"/>
              <a:t>telah</a:t>
            </a:r>
            <a:r>
              <a:rPr lang="en-US" sz="3600" i="1" dirty="0"/>
              <a:t> </a:t>
            </a:r>
            <a:r>
              <a:rPr lang="en-US" sz="3600" i="1" dirty="0" err="1"/>
              <a:t>menyatu</a:t>
            </a:r>
            <a:r>
              <a:rPr lang="en-US" sz="3600" i="1" dirty="0"/>
              <a:t> </a:t>
            </a:r>
            <a:r>
              <a:rPr lang="en-US" sz="3600" i="1" dirty="0" err="1"/>
              <a:t>dalam</a:t>
            </a:r>
            <a:r>
              <a:rPr lang="en-US" sz="3600" i="1" dirty="0"/>
              <a:t> </a:t>
            </a:r>
            <a:r>
              <a:rPr lang="en-US" sz="3600" i="1" dirty="0" err="1"/>
              <a:t>diri</a:t>
            </a:r>
            <a:r>
              <a:rPr lang="en-US" sz="3600" i="1" dirty="0"/>
              <a:t> </a:t>
            </a:r>
            <a:r>
              <a:rPr lang="en-US" sz="3600" i="1" dirty="0" err="1"/>
              <a:t>manusia</a:t>
            </a:r>
            <a:r>
              <a:rPr lang="en-US" sz="3600" i="1" dirty="0"/>
              <a:t> </a:t>
            </a:r>
            <a:r>
              <a:rPr lang="en-US" sz="3600" i="1" dirty="0" err="1"/>
              <a:t>sehingga</a:t>
            </a:r>
            <a:r>
              <a:rPr lang="en-US" sz="3600" i="1" dirty="0"/>
              <a:t> </a:t>
            </a:r>
            <a:r>
              <a:rPr lang="en-US" sz="3600" i="1" dirty="0" err="1"/>
              <a:t>muncul</a:t>
            </a:r>
            <a:r>
              <a:rPr lang="en-US" sz="3600" i="1" dirty="0"/>
              <a:t> </a:t>
            </a:r>
            <a:r>
              <a:rPr lang="en-US" sz="3600" i="1" dirty="0" err="1"/>
              <a:t>tidak</a:t>
            </a:r>
            <a:r>
              <a:rPr lang="en-US" sz="3600" i="1" dirty="0"/>
              <a:t> </a:t>
            </a:r>
            <a:r>
              <a:rPr lang="en-US" sz="3600" i="1" dirty="0" err="1"/>
              <a:t>dipikirkan</a:t>
            </a:r>
            <a:r>
              <a:rPr lang="en-US" sz="3600" i="1" dirty="0"/>
              <a:t> </a:t>
            </a:r>
            <a:r>
              <a:rPr lang="en-US" sz="3600" i="1" dirty="0" err="1"/>
              <a:t>lagi</a:t>
            </a:r>
            <a:r>
              <a:rPr lang="en-US" sz="3600" i="1" dirty="0" smtClean="0"/>
              <a:t>.</a:t>
            </a:r>
            <a:endParaRPr lang="en-US" sz="3600" i="1" dirty="0"/>
          </a:p>
          <a:p>
            <a:endParaRPr lang="en-US" i="1" dirty="0" smtClean="0"/>
          </a:p>
          <a:p>
            <a:endParaRPr lang="en-US" dirty="0" smtClean="0"/>
          </a:p>
          <a:p>
            <a:endParaRPr lang="en-US" dirty="0"/>
          </a:p>
        </p:txBody>
      </p:sp>
    </p:spTree>
    <p:extLst>
      <p:ext uri="{BB962C8B-B14F-4D97-AF65-F5344CB8AC3E}">
        <p14:creationId xmlns:p14="http://schemas.microsoft.com/office/powerpoint/2010/main" xmlns="" val="385608489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TIGA KOMPONEN UTAMA KARAKTER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93338438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812800" y="6265333"/>
            <a:ext cx="4927600" cy="369332"/>
          </a:xfrm>
          <a:prstGeom prst="rect">
            <a:avLst/>
          </a:prstGeom>
          <a:noFill/>
        </p:spPr>
        <p:txBody>
          <a:bodyPr wrap="square" rtlCol="0">
            <a:spAutoFit/>
          </a:bodyPr>
          <a:lstStyle/>
          <a:p>
            <a:r>
              <a:rPr lang="en-US" dirty="0" err="1" smtClean="0"/>
              <a:t>Sumber</a:t>
            </a:r>
            <a:r>
              <a:rPr lang="en-US" dirty="0" smtClean="0"/>
              <a:t> (</a:t>
            </a:r>
            <a:r>
              <a:rPr lang="en-US" dirty="0" err="1" smtClean="0"/>
              <a:t>diadaptasi</a:t>
            </a:r>
            <a:r>
              <a:rPr lang="en-US" dirty="0" smtClean="0"/>
              <a:t> </a:t>
            </a:r>
            <a:r>
              <a:rPr lang="en-US" dirty="0" err="1" smtClean="0"/>
              <a:t>dari</a:t>
            </a:r>
            <a:r>
              <a:rPr lang="en-US" dirty="0" smtClean="0"/>
              <a:t>): </a:t>
            </a:r>
            <a:r>
              <a:rPr lang="en-US" dirty="0" err="1" smtClean="0"/>
              <a:t>Moh</a:t>
            </a:r>
            <a:r>
              <a:rPr lang="en-US" dirty="0" smtClean="0"/>
              <a:t> </a:t>
            </a:r>
            <a:r>
              <a:rPr lang="en-US" dirty="0" err="1" smtClean="0"/>
              <a:t>Nuh</a:t>
            </a:r>
            <a:r>
              <a:rPr lang="en-US" dirty="0" smtClean="0"/>
              <a:t>, 2013</a:t>
            </a:r>
            <a:endParaRPr lang="en-US" dirty="0"/>
          </a:p>
        </p:txBody>
      </p:sp>
      <p:sp>
        <p:nvSpPr>
          <p:cNvPr id="3" name="TextBox 2"/>
          <p:cNvSpPr txBox="1"/>
          <p:nvPr/>
        </p:nvSpPr>
        <p:spPr>
          <a:xfrm>
            <a:off x="812801" y="4690533"/>
            <a:ext cx="2540000" cy="1477328"/>
          </a:xfrm>
          <a:prstGeom prst="rect">
            <a:avLst/>
          </a:prstGeom>
          <a:noFill/>
        </p:spPr>
        <p:txBody>
          <a:bodyPr wrap="square" rtlCol="0">
            <a:spAutoFit/>
          </a:bodyPr>
          <a:lstStyle/>
          <a:p>
            <a:r>
              <a:rPr lang="en-US" dirty="0" smtClean="0"/>
              <a:t>-</a:t>
            </a:r>
            <a:r>
              <a:rPr lang="en-US" dirty="0" err="1" smtClean="0">
                <a:solidFill>
                  <a:srgbClr val="FF0000"/>
                </a:solidFill>
              </a:rPr>
              <a:t>Nilai</a:t>
            </a:r>
            <a:r>
              <a:rPr lang="en-US" dirty="0" smtClean="0">
                <a:solidFill>
                  <a:srgbClr val="FF0000"/>
                </a:solidFill>
              </a:rPr>
              <a:t> </a:t>
            </a:r>
            <a:r>
              <a:rPr lang="en-US" dirty="0" err="1" smtClean="0">
                <a:solidFill>
                  <a:srgbClr val="FF0000"/>
                </a:solidFill>
              </a:rPr>
              <a:t>transendental</a:t>
            </a:r>
            <a:endParaRPr lang="en-US" dirty="0" smtClean="0">
              <a:solidFill>
                <a:srgbClr val="FF0000"/>
              </a:solidFill>
            </a:endParaRPr>
          </a:p>
          <a:p>
            <a:r>
              <a:rPr lang="en-US" dirty="0" smtClean="0">
                <a:solidFill>
                  <a:srgbClr val="FF0000"/>
                </a:solidFill>
              </a:rPr>
              <a:t>-</a:t>
            </a:r>
            <a:r>
              <a:rPr lang="en-US" dirty="0" err="1" smtClean="0">
                <a:solidFill>
                  <a:srgbClr val="FF0000"/>
                </a:solidFill>
              </a:rPr>
              <a:t>Kasih</a:t>
            </a:r>
            <a:r>
              <a:rPr lang="en-US" dirty="0" smtClean="0">
                <a:solidFill>
                  <a:srgbClr val="FF0000"/>
                </a:solidFill>
              </a:rPr>
              <a:t> </a:t>
            </a:r>
            <a:r>
              <a:rPr lang="en-US" dirty="0" err="1" smtClean="0">
                <a:solidFill>
                  <a:srgbClr val="FF0000"/>
                </a:solidFill>
              </a:rPr>
              <a:t>sayang</a:t>
            </a:r>
            <a:endParaRPr lang="en-US" dirty="0" smtClean="0">
              <a:solidFill>
                <a:srgbClr val="FF0000"/>
              </a:solidFill>
            </a:endParaRPr>
          </a:p>
          <a:p>
            <a:r>
              <a:rPr lang="en-US" dirty="0" smtClean="0">
                <a:solidFill>
                  <a:srgbClr val="FF0000"/>
                </a:solidFill>
              </a:rPr>
              <a:t>-</a:t>
            </a:r>
            <a:r>
              <a:rPr lang="en-US" dirty="0" err="1">
                <a:solidFill>
                  <a:srgbClr val="FF0000"/>
                </a:solidFill>
              </a:rPr>
              <a:t>M</a:t>
            </a:r>
            <a:r>
              <a:rPr lang="en-US" dirty="0" err="1" smtClean="0">
                <a:solidFill>
                  <a:srgbClr val="FF0000"/>
                </a:solidFill>
              </a:rPr>
              <a:t>enghormati</a:t>
            </a:r>
            <a:r>
              <a:rPr lang="en-US" dirty="0" smtClean="0">
                <a:solidFill>
                  <a:srgbClr val="FF0000"/>
                </a:solidFill>
              </a:rPr>
              <a:t> </a:t>
            </a:r>
            <a:r>
              <a:rPr lang="en-US" dirty="0" err="1" smtClean="0">
                <a:solidFill>
                  <a:srgbClr val="FF0000"/>
                </a:solidFill>
              </a:rPr>
              <a:t>sesama</a:t>
            </a:r>
            <a:endParaRPr lang="en-US" dirty="0" smtClean="0">
              <a:solidFill>
                <a:srgbClr val="FF0000"/>
              </a:solidFill>
            </a:endParaRPr>
          </a:p>
          <a:p>
            <a:r>
              <a:rPr lang="en-US" dirty="0" smtClean="0">
                <a:solidFill>
                  <a:srgbClr val="FF0000"/>
                </a:solidFill>
              </a:rPr>
              <a:t>-</a:t>
            </a:r>
            <a:r>
              <a:rPr lang="en-US" dirty="0" err="1" smtClean="0">
                <a:solidFill>
                  <a:srgbClr val="FF0000"/>
                </a:solidFill>
              </a:rPr>
              <a:t>Jujur</a:t>
            </a:r>
            <a:r>
              <a:rPr lang="en-US" dirty="0" smtClean="0">
                <a:solidFill>
                  <a:srgbClr val="FF0000"/>
                </a:solidFill>
              </a:rPr>
              <a:t> </a:t>
            </a:r>
            <a:r>
              <a:rPr lang="en-US" dirty="0" err="1" smtClean="0">
                <a:solidFill>
                  <a:srgbClr val="FF0000"/>
                </a:solidFill>
              </a:rPr>
              <a:t>dan</a:t>
            </a:r>
            <a:r>
              <a:rPr lang="en-US" dirty="0" smtClean="0">
                <a:solidFill>
                  <a:srgbClr val="FF0000"/>
                </a:solidFill>
              </a:rPr>
              <a:t> </a:t>
            </a:r>
            <a:r>
              <a:rPr lang="en-US" dirty="0" err="1" smtClean="0">
                <a:solidFill>
                  <a:srgbClr val="FF0000"/>
                </a:solidFill>
              </a:rPr>
              <a:t>berintegritas</a:t>
            </a:r>
            <a:endParaRPr lang="en-US" dirty="0" smtClean="0">
              <a:solidFill>
                <a:srgbClr val="FF0000"/>
              </a:solidFill>
            </a:endParaRPr>
          </a:p>
          <a:p>
            <a:r>
              <a:rPr lang="en-US" dirty="0" smtClean="0">
                <a:solidFill>
                  <a:srgbClr val="FF0000"/>
                </a:solidFill>
              </a:rPr>
              <a:t>-</a:t>
            </a:r>
            <a:r>
              <a:rPr lang="en-US" dirty="0" err="1" smtClean="0">
                <a:solidFill>
                  <a:srgbClr val="FF0000"/>
                </a:solidFill>
              </a:rPr>
              <a:t>Toleran</a:t>
            </a:r>
            <a:r>
              <a:rPr lang="en-US" dirty="0" smtClean="0">
                <a:solidFill>
                  <a:srgbClr val="FF0000"/>
                </a:solidFill>
              </a:rPr>
              <a:t> </a:t>
            </a:r>
            <a:r>
              <a:rPr lang="en-US" dirty="0" err="1" smtClean="0">
                <a:solidFill>
                  <a:srgbClr val="FF0000"/>
                </a:solidFill>
              </a:rPr>
              <a:t>dll</a:t>
            </a:r>
            <a:endParaRPr lang="en-US" dirty="0">
              <a:solidFill>
                <a:srgbClr val="FF0000"/>
              </a:solidFill>
            </a:endParaRPr>
          </a:p>
        </p:txBody>
      </p:sp>
      <p:cxnSp>
        <p:nvCxnSpPr>
          <p:cNvPr id="7" name="Straight Arrow Connector 6"/>
          <p:cNvCxnSpPr/>
          <p:nvPr/>
        </p:nvCxnSpPr>
        <p:spPr>
          <a:xfrm>
            <a:off x="2286000" y="4351867"/>
            <a:ext cx="0" cy="22013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6096000" y="1600200"/>
            <a:ext cx="2336800" cy="923330"/>
          </a:xfrm>
          <a:prstGeom prst="rect">
            <a:avLst/>
          </a:prstGeom>
          <a:noFill/>
        </p:spPr>
        <p:txBody>
          <a:bodyPr wrap="square" rtlCol="0">
            <a:spAutoFit/>
          </a:bodyPr>
          <a:lstStyle/>
          <a:p>
            <a:r>
              <a:rPr lang="en-US" dirty="0" err="1" smtClean="0">
                <a:solidFill>
                  <a:srgbClr val="FF0000"/>
                </a:solidFill>
              </a:rPr>
              <a:t>Kemampuan</a:t>
            </a:r>
            <a:r>
              <a:rPr lang="en-US" dirty="0" smtClean="0">
                <a:solidFill>
                  <a:srgbClr val="FF0000"/>
                </a:solidFill>
              </a:rPr>
              <a:t> </a:t>
            </a:r>
            <a:r>
              <a:rPr lang="en-US" dirty="0" err="1" smtClean="0">
                <a:solidFill>
                  <a:srgbClr val="FF0000"/>
                </a:solidFill>
              </a:rPr>
              <a:t>berfikir</a:t>
            </a:r>
            <a:r>
              <a:rPr lang="en-US" dirty="0" smtClean="0">
                <a:solidFill>
                  <a:srgbClr val="FF0000"/>
                </a:solidFill>
              </a:rPr>
              <a:t> </a:t>
            </a:r>
            <a:r>
              <a:rPr lang="en-US" dirty="0" err="1" smtClean="0">
                <a:solidFill>
                  <a:srgbClr val="FF0000"/>
                </a:solidFill>
              </a:rPr>
              <a:t>orde</a:t>
            </a:r>
            <a:r>
              <a:rPr lang="en-US" dirty="0" smtClean="0">
                <a:solidFill>
                  <a:srgbClr val="FF0000"/>
                </a:solidFill>
              </a:rPr>
              <a:t> </a:t>
            </a:r>
            <a:r>
              <a:rPr lang="en-US" dirty="0" err="1" smtClean="0">
                <a:solidFill>
                  <a:srgbClr val="FF0000"/>
                </a:solidFill>
              </a:rPr>
              <a:t>tinggi</a:t>
            </a:r>
            <a:r>
              <a:rPr lang="en-US" dirty="0" smtClean="0">
                <a:solidFill>
                  <a:srgbClr val="FF0000"/>
                </a:solidFill>
              </a:rPr>
              <a:t>, </a:t>
            </a:r>
            <a:r>
              <a:rPr lang="en-US" dirty="0" err="1" smtClean="0">
                <a:solidFill>
                  <a:srgbClr val="FF0000"/>
                </a:solidFill>
              </a:rPr>
              <a:t>kreativitas</a:t>
            </a:r>
            <a:r>
              <a:rPr lang="en-US" dirty="0" smtClean="0">
                <a:solidFill>
                  <a:srgbClr val="FF0000"/>
                </a:solidFill>
              </a:rPr>
              <a:t>, </a:t>
            </a:r>
            <a:r>
              <a:rPr lang="en-US" dirty="0" err="1" smtClean="0">
                <a:solidFill>
                  <a:srgbClr val="FF0000"/>
                </a:solidFill>
              </a:rPr>
              <a:t>dan</a:t>
            </a:r>
            <a:r>
              <a:rPr lang="en-US" dirty="0" smtClean="0">
                <a:solidFill>
                  <a:srgbClr val="FF0000"/>
                </a:solidFill>
              </a:rPr>
              <a:t> </a:t>
            </a:r>
            <a:r>
              <a:rPr lang="en-US" dirty="0" err="1" smtClean="0">
                <a:solidFill>
                  <a:srgbClr val="FF0000"/>
                </a:solidFill>
              </a:rPr>
              <a:t>daya</a:t>
            </a:r>
            <a:r>
              <a:rPr lang="en-US" dirty="0" smtClean="0">
                <a:solidFill>
                  <a:srgbClr val="FF0000"/>
                </a:solidFill>
              </a:rPr>
              <a:t> </a:t>
            </a:r>
            <a:r>
              <a:rPr lang="en-US" dirty="0" err="1" smtClean="0">
                <a:solidFill>
                  <a:srgbClr val="FF0000"/>
                </a:solidFill>
              </a:rPr>
              <a:t>inovasi</a:t>
            </a:r>
            <a:endParaRPr lang="en-US" dirty="0">
              <a:solidFill>
                <a:srgbClr val="FF0000"/>
              </a:solidFill>
            </a:endParaRPr>
          </a:p>
        </p:txBody>
      </p:sp>
      <p:sp>
        <p:nvSpPr>
          <p:cNvPr id="11" name="TextBox 10"/>
          <p:cNvSpPr txBox="1"/>
          <p:nvPr/>
        </p:nvSpPr>
        <p:spPr>
          <a:xfrm>
            <a:off x="5909734" y="4826005"/>
            <a:ext cx="2336800" cy="1200329"/>
          </a:xfrm>
          <a:prstGeom prst="rect">
            <a:avLst/>
          </a:prstGeom>
          <a:noFill/>
        </p:spPr>
        <p:txBody>
          <a:bodyPr wrap="square" rtlCol="0">
            <a:spAutoFit/>
          </a:bodyPr>
          <a:lstStyle/>
          <a:p>
            <a:r>
              <a:rPr lang="en-US" dirty="0" smtClean="0"/>
              <a:t>-</a:t>
            </a:r>
            <a:r>
              <a:rPr lang="en-US" dirty="0" err="1" smtClean="0">
                <a:solidFill>
                  <a:srgbClr val="FF0000"/>
                </a:solidFill>
              </a:rPr>
              <a:t>Pancasila</a:t>
            </a:r>
            <a:endParaRPr lang="en-US" dirty="0" smtClean="0">
              <a:solidFill>
                <a:srgbClr val="FF0000"/>
              </a:solidFill>
            </a:endParaRPr>
          </a:p>
          <a:p>
            <a:r>
              <a:rPr lang="en-US" dirty="0" smtClean="0">
                <a:solidFill>
                  <a:srgbClr val="FF0000"/>
                </a:solidFill>
              </a:rPr>
              <a:t>-UUD 1945</a:t>
            </a:r>
          </a:p>
          <a:p>
            <a:r>
              <a:rPr lang="en-US" dirty="0" smtClean="0">
                <a:solidFill>
                  <a:srgbClr val="FF0000"/>
                </a:solidFill>
              </a:rPr>
              <a:t>-</a:t>
            </a:r>
            <a:r>
              <a:rPr lang="en-US" dirty="0" err="1" smtClean="0">
                <a:solidFill>
                  <a:srgbClr val="FF0000"/>
                </a:solidFill>
              </a:rPr>
              <a:t>Bhineka</a:t>
            </a:r>
            <a:r>
              <a:rPr lang="en-US" dirty="0" smtClean="0">
                <a:solidFill>
                  <a:srgbClr val="FF0000"/>
                </a:solidFill>
              </a:rPr>
              <a:t> Tunggal </a:t>
            </a:r>
            <a:r>
              <a:rPr lang="en-US" dirty="0" err="1" smtClean="0">
                <a:solidFill>
                  <a:srgbClr val="FF0000"/>
                </a:solidFill>
              </a:rPr>
              <a:t>Ika</a:t>
            </a:r>
            <a:endParaRPr lang="en-US" dirty="0" smtClean="0">
              <a:solidFill>
                <a:srgbClr val="FF0000"/>
              </a:solidFill>
            </a:endParaRPr>
          </a:p>
          <a:p>
            <a:r>
              <a:rPr lang="en-US" dirty="0" smtClean="0">
                <a:solidFill>
                  <a:srgbClr val="FF0000"/>
                </a:solidFill>
              </a:rPr>
              <a:t>-NKRI</a:t>
            </a:r>
            <a:endParaRPr lang="en-US" dirty="0">
              <a:solidFill>
                <a:srgbClr val="FF0000"/>
              </a:solidFill>
            </a:endParaRPr>
          </a:p>
        </p:txBody>
      </p:sp>
      <p:cxnSp>
        <p:nvCxnSpPr>
          <p:cNvPr id="13" name="Straight Arrow Connector 12"/>
          <p:cNvCxnSpPr/>
          <p:nvPr/>
        </p:nvCxnSpPr>
        <p:spPr>
          <a:xfrm>
            <a:off x="6637867" y="4351867"/>
            <a:ext cx="16933" cy="3386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5537200" y="2184400"/>
            <a:ext cx="372534" cy="1693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8660362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228600"/>
            <a:ext cx="8556655" cy="914384"/>
          </a:xfrm>
        </p:spPr>
        <p:txBody>
          <a:bodyPr/>
          <a:lstStyle/>
          <a:p>
            <a:r>
              <a:rPr lang="en-US" sz="3600" dirty="0" smtClean="0"/>
              <a:t>PEMBIASAAN BERFIKIR POSITIF</a:t>
            </a:r>
            <a:endParaRPr lang="en-US" sz="3600" dirty="0"/>
          </a:p>
        </p:txBody>
      </p:sp>
      <p:sp>
        <p:nvSpPr>
          <p:cNvPr id="3" name="Content Placeholder 2"/>
          <p:cNvSpPr>
            <a:spLocks noGrp="1"/>
          </p:cNvSpPr>
          <p:nvPr>
            <p:ph idx="1"/>
          </p:nvPr>
        </p:nvSpPr>
        <p:spPr>
          <a:xfrm>
            <a:off x="285720" y="1608667"/>
            <a:ext cx="8556655" cy="4490508"/>
          </a:xfrm>
        </p:spPr>
        <p:txBody>
          <a:bodyPr>
            <a:normAutofit/>
          </a:bodyPr>
          <a:lstStyle/>
          <a:p>
            <a:pPr marL="0" indent="0">
              <a:buNone/>
            </a:pPr>
            <a:r>
              <a:rPr lang="en-US" dirty="0" smtClean="0"/>
              <a:t>*  </a:t>
            </a:r>
            <a:r>
              <a:rPr lang="en-US" sz="3600" dirty="0" smtClean="0"/>
              <a:t>“Thought is the force underlying all… Your every act – every conscious act – is preceded by a thought. Your dominating thought determine your dominating actions.” </a:t>
            </a:r>
            <a:r>
              <a:rPr lang="en-US" sz="2800" dirty="0" smtClean="0"/>
              <a:t>(Trine, </a:t>
            </a:r>
            <a:r>
              <a:rPr lang="en-US" sz="2800" dirty="0" err="1" smtClean="0"/>
              <a:t>n.d</a:t>
            </a:r>
            <a:r>
              <a:rPr lang="en-US" sz="2800" dirty="0" smtClean="0"/>
              <a:t>.)</a:t>
            </a:r>
            <a:endParaRPr lang="en-US" sz="3600" dirty="0" smtClean="0"/>
          </a:p>
          <a:p>
            <a:pPr marL="0" indent="0">
              <a:buNone/>
            </a:pPr>
            <a:r>
              <a:rPr lang="en-US" sz="3600" dirty="0" smtClean="0"/>
              <a:t>* </a:t>
            </a:r>
            <a:r>
              <a:rPr lang="en-US" sz="3600" dirty="0" err="1" smtClean="0"/>
              <a:t>Temuan</a:t>
            </a:r>
            <a:r>
              <a:rPr lang="en-US" sz="3600" dirty="0" smtClean="0"/>
              <a:t> Murakami </a:t>
            </a:r>
            <a:r>
              <a:rPr lang="en-US" sz="3600" dirty="0" err="1" smtClean="0"/>
              <a:t>tentang</a:t>
            </a:r>
            <a:r>
              <a:rPr lang="en-US" sz="3600" dirty="0" smtClean="0"/>
              <a:t> DNA/gen.</a:t>
            </a:r>
          </a:p>
          <a:p>
            <a:pPr marL="0" indent="0">
              <a:buNone/>
            </a:pPr>
            <a:r>
              <a:rPr lang="en-US" sz="3600" dirty="0" smtClean="0"/>
              <a:t>* </a:t>
            </a:r>
            <a:r>
              <a:rPr lang="en-US" sz="3600" dirty="0" err="1" smtClean="0"/>
              <a:t>Teori</a:t>
            </a:r>
            <a:r>
              <a:rPr lang="en-US" sz="3600" dirty="0" smtClean="0"/>
              <a:t> ABC (RET) </a:t>
            </a:r>
            <a:r>
              <a:rPr lang="en-US" sz="3600" dirty="0" err="1" smtClean="0"/>
              <a:t>dari</a:t>
            </a:r>
            <a:r>
              <a:rPr lang="en-US" sz="3600" dirty="0" smtClean="0"/>
              <a:t> Albert Ellis</a:t>
            </a:r>
            <a:endParaRPr lang="en-US" sz="3600" dirty="0"/>
          </a:p>
        </p:txBody>
      </p:sp>
    </p:spTree>
    <p:extLst>
      <p:ext uri="{BB962C8B-B14F-4D97-AF65-F5344CB8AC3E}">
        <p14:creationId xmlns:p14="http://schemas.microsoft.com/office/powerpoint/2010/main" xmlns="" val="67020212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1" descr="http://c00022506.cdn1.cloudfiles.rackspacecloud.com/13_11.png"/>
          <p:cNvPicPr>
            <a:picLocks noChangeAspect="1" noChangeArrowheads="1"/>
          </p:cNvPicPr>
          <p:nvPr/>
        </p:nvPicPr>
        <p:blipFill>
          <a:blip r:embed="rId2" cstate="print"/>
          <a:srcRect/>
          <a:stretch>
            <a:fillRect/>
          </a:stretch>
        </p:blipFill>
        <p:spPr bwMode="auto">
          <a:xfrm>
            <a:off x="683568" y="663846"/>
            <a:ext cx="7985439" cy="2799020"/>
          </a:xfrm>
          <a:prstGeom prst="rect">
            <a:avLst/>
          </a:prstGeom>
          <a:noFill/>
        </p:spPr>
      </p:pic>
      <p:sp>
        <p:nvSpPr>
          <p:cNvPr id="6" name="Rectangle 5"/>
          <p:cNvSpPr/>
          <p:nvPr/>
        </p:nvSpPr>
        <p:spPr>
          <a:xfrm>
            <a:off x="683568" y="3619539"/>
            <a:ext cx="8201462" cy="2800767"/>
          </a:xfrm>
          <a:prstGeom prst="rect">
            <a:avLst/>
          </a:prstGeom>
        </p:spPr>
        <p:txBody>
          <a:bodyPr wrap="square">
            <a:spAutoFit/>
          </a:bodyPr>
          <a:lstStyle/>
          <a:p>
            <a:pPr fontAlgn="t"/>
            <a:r>
              <a:rPr lang="id-ID" sz="2200" dirty="0" smtClean="0">
                <a:latin typeface="georgia"/>
              </a:rPr>
              <a:t>11. Bagi manusia ada malaikat-malaikat yang selalu mengikutinya bergiliran, di muka dan di belakangnya, mereka menjaganya atas perintah Allah [767]. </a:t>
            </a:r>
            <a:r>
              <a:rPr lang="id-ID" sz="2200" dirty="0" smtClean="0">
                <a:solidFill>
                  <a:srgbClr val="800000"/>
                </a:solidFill>
                <a:latin typeface="georgia"/>
              </a:rPr>
              <a:t>Sesungguhnya Allah tidak merobah keadaan sesuatu kaum sehingga mereka merobah keadaan [768] yang ada pada diri mereka sendiri. </a:t>
            </a:r>
            <a:r>
              <a:rPr lang="id-ID" sz="2200" dirty="0" smtClean="0">
                <a:latin typeface="georgia"/>
              </a:rPr>
              <a:t>Dan apabila Allah menghendaki keburukan terhadap sesuatu kaum, maka tak ada yang dapat menolaknya; dan sekali-kali tak ada pelindung bagi mereka selain Dia. [767</a:t>
            </a:r>
            <a:endParaRPr lang="id-ID" sz="2200" dirty="0">
              <a:latin typeface="georgia"/>
            </a:endParaRPr>
          </a:p>
        </p:txBody>
      </p:sp>
      <p:sp>
        <p:nvSpPr>
          <p:cNvPr id="7" name="TextBox 6"/>
          <p:cNvSpPr txBox="1"/>
          <p:nvPr/>
        </p:nvSpPr>
        <p:spPr>
          <a:xfrm>
            <a:off x="899592" y="260648"/>
            <a:ext cx="1800200" cy="369332"/>
          </a:xfrm>
          <a:prstGeom prst="rect">
            <a:avLst/>
          </a:prstGeom>
          <a:noFill/>
        </p:spPr>
        <p:txBody>
          <a:bodyPr wrap="square" rtlCol="0">
            <a:spAutoFit/>
          </a:bodyPr>
          <a:lstStyle/>
          <a:p>
            <a:r>
              <a:rPr lang="en-US" dirty="0" err="1" smtClean="0"/>
              <a:t>Surat</a:t>
            </a:r>
            <a:r>
              <a:rPr lang="en-US" dirty="0" smtClean="0"/>
              <a:t> </a:t>
            </a:r>
            <a:r>
              <a:rPr lang="en-US" dirty="0" err="1" smtClean="0"/>
              <a:t>Arrad</a:t>
            </a:r>
            <a:r>
              <a:rPr lang="en-US" dirty="0" smtClean="0"/>
              <a:t> 11</a:t>
            </a:r>
            <a:endParaRPr lang="id-ID" dirty="0"/>
          </a:p>
        </p:txBody>
      </p:sp>
    </p:spTree>
    <p:extLst>
      <p:ext uri="{BB962C8B-B14F-4D97-AF65-F5344CB8AC3E}">
        <p14:creationId xmlns:p14="http://schemas.microsoft.com/office/powerpoint/2010/main" xmlns="" val="33355468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5732" y="274638"/>
            <a:ext cx="8111067" cy="605895"/>
          </a:xfrm>
        </p:spPr>
        <p:txBody>
          <a:bodyPr>
            <a:normAutofit/>
          </a:bodyPr>
          <a:lstStyle/>
          <a:p>
            <a:r>
              <a:rPr lang="en-US" sz="3200" dirty="0" err="1" smtClean="0">
                <a:solidFill>
                  <a:srgbClr val="FF0000"/>
                </a:solidFill>
              </a:rPr>
              <a:t>Shimahara</a:t>
            </a:r>
            <a:r>
              <a:rPr lang="en-US" sz="3200" dirty="0" smtClean="0">
                <a:solidFill>
                  <a:srgbClr val="FF0000"/>
                </a:solidFill>
              </a:rPr>
              <a:t> and  Sakai (1998)</a:t>
            </a:r>
            <a:endParaRPr lang="en-US" sz="3200" dirty="0">
              <a:solidFill>
                <a:srgbClr val="FF0000"/>
              </a:solidFill>
            </a:endParaRPr>
          </a:p>
        </p:txBody>
      </p:sp>
      <p:sp>
        <p:nvSpPr>
          <p:cNvPr id="3" name="Content Placeholder 2"/>
          <p:cNvSpPr>
            <a:spLocks noGrp="1"/>
          </p:cNvSpPr>
          <p:nvPr>
            <p:ph idx="1"/>
          </p:nvPr>
        </p:nvSpPr>
        <p:spPr>
          <a:xfrm>
            <a:off x="457200" y="1168400"/>
            <a:ext cx="8229600" cy="5181600"/>
          </a:xfrm>
        </p:spPr>
        <p:txBody>
          <a:bodyPr>
            <a:normAutofit/>
          </a:bodyPr>
          <a:lstStyle/>
          <a:p>
            <a:pPr marL="0" indent="0">
              <a:buNone/>
            </a:pPr>
            <a:r>
              <a:rPr lang="en-US" sz="3600" dirty="0" smtClean="0"/>
              <a:t>The starting point of </a:t>
            </a:r>
            <a:r>
              <a:rPr lang="en-US" sz="3600" dirty="0" err="1" smtClean="0"/>
              <a:t>ethnopedagogy</a:t>
            </a:r>
            <a:r>
              <a:rPr lang="en-US" sz="3600" dirty="0" smtClean="0"/>
              <a:t> is the appreciation of the feelings by teachers that shape children’s lives – the emotional commitment by teachers to children, which lead to the fostering of the bond between teachers and children. The attachment that evolves from this bond is marked by the shared feelings of inclusiveness and trust.</a:t>
            </a:r>
            <a:endParaRPr lang="en-US" sz="3600" dirty="0"/>
          </a:p>
        </p:txBody>
      </p:sp>
    </p:spTree>
    <p:extLst>
      <p:ext uri="{BB962C8B-B14F-4D97-AF65-F5344CB8AC3E}">
        <p14:creationId xmlns:p14="http://schemas.microsoft.com/office/powerpoint/2010/main" xmlns="" val="352109255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xmlns="" val="133728997"/>
              </p:ext>
            </p:extLst>
          </p:nvPr>
        </p:nvGraphicFramePr>
        <p:xfrm>
          <a:off x="1473185" y="1523988"/>
          <a:ext cx="6739482" cy="46312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1930401" y="575733"/>
            <a:ext cx="5926666" cy="461665"/>
          </a:xfrm>
          <a:prstGeom prst="rect">
            <a:avLst/>
          </a:prstGeom>
          <a:noFill/>
        </p:spPr>
        <p:txBody>
          <a:bodyPr wrap="square" rtlCol="0">
            <a:spAutoFit/>
          </a:bodyPr>
          <a:lstStyle/>
          <a:p>
            <a:r>
              <a:rPr lang="en-US" sz="2400" dirty="0" err="1" smtClean="0"/>
              <a:t>Ethnopedagogy</a:t>
            </a:r>
            <a:r>
              <a:rPr lang="en-US" sz="2400" dirty="0" smtClean="0"/>
              <a:t> (Classroom Atmosphere)</a:t>
            </a:r>
            <a:endParaRPr lang="en-US" sz="2400" dirty="0"/>
          </a:p>
        </p:txBody>
      </p:sp>
    </p:spTree>
    <p:extLst>
      <p:ext uri="{BB962C8B-B14F-4D97-AF65-F5344CB8AC3E}">
        <p14:creationId xmlns:p14="http://schemas.microsoft.com/office/powerpoint/2010/main" xmlns="" val="318680071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37" name="Object 4"/>
          <p:cNvGraphicFramePr>
            <a:graphicFrameLocks noChangeAspect="1"/>
          </p:cNvGraphicFramePr>
          <p:nvPr/>
        </p:nvGraphicFramePr>
        <p:xfrm>
          <a:off x="928469" y="3151164"/>
          <a:ext cx="7061982" cy="2789352"/>
        </p:xfrm>
        <a:graphic>
          <a:graphicData uri="http://schemas.openxmlformats.org/presentationml/2006/ole">
            <p:oleObj spid="_x0000_s39937" name="Clip" r:id="rId3" imgW="5349600" imgH="2911320" progId="MS_ClipArt_Gallery.2">
              <p:embed/>
            </p:oleObj>
          </a:graphicData>
        </a:graphic>
      </p:graphicFrame>
      <p:sp>
        <p:nvSpPr>
          <p:cNvPr id="4" name="Rectangle 3"/>
          <p:cNvSpPr/>
          <p:nvPr/>
        </p:nvSpPr>
        <p:spPr>
          <a:xfrm>
            <a:off x="928468" y="914400"/>
            <a:ext cx="7061982" cy="1446550"/>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en-US" sz="8800" b="1" dirty="0" smtClean="0">
                <a:latin typeface="Arial Narrow" pitchFamily="34" charset="0"/>
              </a:rPr>
              <a:t>TERIMA KASIH</a:t>
            </a:r>
            <a:r>
              <a:rPr lang="en-US" sz="4000" b="1" dirty="0" smtClean="0"/>
              <a:t> </a:t>
            </a:r>
            <a:endParaRPr lang="id-ID" sz="8800" dirty="0"/>
          </a:p>
        </p:txBody>
      </p:sp>
    </p:spTree>
    <p:extLst>
      <p:ext uri="{BB962C8B-B14F-4D97-AF65-F5344CB8AC3E}">
        <p14:creationId xmlns:p14="http://schemas.microsoft.com/office/powerpoint/2010/main" xmlns="" val="198020747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tyTenva7m0WSqkeNGGvX8w"/>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Vo4dhfk2B0i7Uy_VhoDu_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P1GS7mlz_kGWRJZ84SPv6w"/>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2494</TotalTime>
  <Words>1966</Words>
  <Application>Microsoft Office PowerPoint</Application>
  <PresentationFormat>On-screen Show (4:3)</PresentationFormat>
  <Paragraphs>281</Paragraphs>
  <Slides>40</Slides>
  <Notes>10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40</vt:i4>
      </vt:variant>
    </vt:vector>
  </HeadingPairs>
  <TitlesOfParts>
    <vt:vector size="43" baseType="lpstr">
      <vt:lpstr>Office Theme</vt:lpstr>
      <vt:lpstr>think-cell Slide</vt:lpstr>
      <vt:lpstr>Microsoft Clip Gallery</vt:lpstr>
      <vt:lpstr>ETNOPEDAGOGI (PENDEKATAN PENDIDIKAN BERBUDAYA DAN MEMBUDAYAKAN)</vt:lpstr>
      <vt:lpstr>MEMAHAMI KEHIDUPAN ABAD 21</vt:lpstr>
      <vt:lpstr>KARAKTERISTIK ABAD 21 (1)</vt:lpstr>
      <vt:lpstr>KARAKTERISTIK ABAD 21 (2)</vt:lpstr>
      <vt:lpstr>FENOMENA ABAD 21</vt:lpstr>
      <vt:lpstr>TATANGAN KOMPETENSI ABAD 21</vt:lpstr>
      <vt:lpstr>KARAKTER &amp; PERILAKU ABAD 21 (1)</vt:lpstr>
      <vt:lpstr>KARAKTER &amp; PERILAKU ABAD 21 (2)</vt:lpstr>
      <vt:lpstr>POPULATION OF SEVERAL COUNTRIES IN ASIA </vt:lpstr>
      <vt:lpstr>Slide 10</vt:lpstr>
      <vt:lpstr>PER CAPITA OF ASEAN COUNTRIES (US $): 2011</vt:lpstr>
      <vt:lpstr>Slide 12</vt:lpstr>
      <vt:lpstr>Slide 13</vt:lpstr>
      <vt:lpstr>Slide 14</vt:lpstr>
      <vt:lpstr>Slide 15</vt:lpstr>
      <vt:lpstr>Slide 16</vt:lpstr>
      <vt:lpstr>Perbandingan produktivitas per kapita</vt:lpstr>
      <vt:lpstr>Slide 18</vt:lpstr>
      <vt:lpstr>Slide 19</vt:lpstr>
      <vt:lpstr>Slide 20</vt:lpstr>
      <vt:lpstr>BEBERAPA MASALAH SOSIAL DI MASYARAKAT</vt:lpstr>
      <vt:lpstr>PERANAN PENDIDIKAN </vt:lpstr>
      <vt:lpstr>Slide 23</vt:lpstr>
      <vt:lpstr>JOINT MESSAGE OF THE ASIAN ROUNDTABLE OF  PRESIDENTS OF UNIVERSITIES OF EDUCATION (Hong Kong 2012)</vt:lpstr>
      <vt:lpstr>Slide 25</vt:lpstr>
      <vt:lpstr>Tujuan Pendidikan Nasional (Pasal 3 UU No 20 Sisdiknas Tahun 2003)</vt:lpstr>
      <vt:lpstr>RANAH PENDIDIKAN  (Dalam Tujuan Pendidikan Nasional)</vt:lpstr>
      <vt:lpstr>FUNGSI PENDIDIKAN</vt:lpstr>
      <vt:lpstr>Slide 29</vt:lpstr>
      <vt:lpstr>Slide 30</vt:lpstr>
      <vt:lpstr>Slide 31</vt:lpstr>
      <vt:lpstr>Keseimbangan antara sikap, keterampilan dan pengetahuan untuk membangun soft skills dan hard skills1</vt:lpstr>
      <vt:lpstr>PEPATAH</vt:lpstr>
      <vt:lpstr>APA ITU KARAKTER ? </vt:lpstr>
      <vt:lpstr>TIGA KOMPONEN UTAMA KARAKTER </vt:lpstr>
      <vt:lpstr>PEMBIASAAN BERFIKIR POSITIF</vt:lpstr>
      <vt:lpstr>Slide 37</vt:lpstr>
      <vt:lpstr>Shimahara and  Sakai (1998)</vt:lpstr>
      <vt:lpstr>Slide 39</vt:lpstr>
      <vt:lpstr>Slide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PENDIDIKAN DASAR SEBAGAI FONDASI PERSAINGAN GLOBAL</dc:title>
  <dc:creator>Furqon</dc:creator>
  <cp:lastModifiedBy>HP</cp:lastModifiedBy>
  <cp:revision>119</cp:revision>
  <dcterms:created xsi:type="dcterms:W3CDTF">2013-02-03T13:22:21Z</dcterms:created>
  <dcterms:modified xsi:type="dcterms:W3CDTF">2015-11-13T06:22:09Z</dcterms:modified>
</cp:coreProperties>
</file>