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310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5939304461942261E-2"/>
          <c:y val="5.0155574395092758E-2"/>
          <c:w val="0.70614895013123358"/>
          <c:h val="0.7557262147549147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96"/>
        <c:shape val="cylinder"/>
        <c:axId val="26838528"/>
        <c:axId val="26840064"/>
        <c:axId val="0"/>
      </c:bar3DChart>
      <c:catAx>
        <c:axId val="26838528"/>
        <c:scaling>
          <c:orientation val="minMax"/>
        </c:scaling>
        <c:delete val="0"/>
        <c:axPos val="b"/>
        <c:majorTickMark val="out"/>
        <c:minorTickMark val="none"/>
        <c:tickLblPos val="nextTo"/>
        <c:crossAx val="26840064"/>
        <c:crosses val="autoZero"/>
        <c:auto val="1"/>
        <c:lblAlgn val="ctr"/>
        <c:lblOffset val="100"/>
        <c:noMultiLvlLbl val="0"/>
      </c:catAx>
      <c:valAx>
        <c:axId val="268400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68385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id-ID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3574FE-EF1D-43DB-A521-03EEF66E08FA}" type="datetimeFigureOut">
              <a:rPr lang="id-ID" smtClean="0"/>
              <a:t>24/01/2012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A5C933-1729-4091-A782-84B5C188356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38203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A5C933-1729-4091-A782-84B5C188356C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20726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F63C-9326-4707-AA7E-7FF1F6B35BA6}" type="datetimeFigureOut">
              <a:rPr lang="id-ID" smtClean="0"/>
              <a:t>24/01/2012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5875-86ED-4B9C-80F5-084B429663C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10918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F63C-9326-4707-AA7E-7FF1F6B35BA6}" type="datetimeFigureOut">
              <a:rPr lang="id-ID" smtClean="0"/>
              <a:t>24/01/2012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5875-86ED-4B9C-80F5-084B429663C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66197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F63C-9326-4707-AA7E-7FF1F6B35BA6}" type="datetimeFigureOut">
              <a:rPr lang="id-ID" smtClean="0"/>
              <a:t>24/01/2012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5875-86ED-4B9C-80F5-084B429663C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99867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F63C-9326-4707-AA7E-7FF1F6B35BA6}" type="datetimeFigureOut">
              <a:rPr lang="id-ID" smtClean="0"/>
              <a:t>24/01/2012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5875-86ED-4B9C-80F5-084B429663C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39544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F63C-9326-4707-AA7E-7FF1F6B35BA6}" type="datetimeFigureOut">
              <a:rPr lang="id-ID" smtClean="0"/>
              <a:t>24/01/2012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5875-86ED-4B9C-80F5-084B429663C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14848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F63C-9326-4707-AA7E-7FF1F6B35BA6}" type="datetimeFigureOut">
              <a:rPr lang="id-ID" smtClean="0"/>
              <a:t>24/01/2012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5875-86ED-4B9C-80F5-084B429663C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1728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F63C-9326-4707-AA7E-7FF1F6B35BA6}" type="datetimeFigureOut">
              <a:rPr lang="id-ID" smtClean="0"/>
              <a:t>24/01/2012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5875-86ED-4B9C-80F5-084B429663C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53419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F63C-9326-4707-AA7E-7FF1F6B35BA6}" type="datetimeFigureOut">
              <a:rPr lang="id-ID" smtClean="0"/>
              <a:t>24/01/2012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5875-86ED-4B9C-80F5-084B429663C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85473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F63C-9326-4707-AA7E-7FF1F6B35BA6}" type="datetimeFigureOut">
              <a:rPr lang="id-ID" smtClean="0"/>
              <a:t>24/01/2012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5875-86ED-4B9C-80F5-084B429663C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97812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F63C-9326-4707-AA7E-7FF1F6B35BA6}" type="datetimeFigureOut">
              <a:rPr lang="id-ID" smtClean="0"/>
              <a:t>24/01/2012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5875-86ED-4B9C-80F5-084B429663C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32439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F63C-9326-4707-AA7E-7FF1F6B35BA6}" type="datetimeFigureOut">
              <a:rPr lang="id-ID" smtClean="0"/>
              <a:t>24/01/2012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5875-86ED-4B9C-80F5-084B429663C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53410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3F63C-9326-4707-AA7E-7FF1F6B35BA6}" type="datetimeFigureOut">
              <a:rPr lang="id-ID" smtClean="0"/>
              <a:t>24/01/2012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D5875-86ED-4B9C-80F5-084B429663C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61761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037881444"/>
              </p:ext>
            </p:extLst>
          </p:nvPr>
        </p:nvGraphicFramePr>
        <p:xfrm>
          <a:off x="1524000" y="1412776"/>
          <a:ext cx="6096000" cy="4048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09831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43608" y="818309"/>
            <a:ext cx="1368152" cy="453650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0" y="5354813"/>
            <a:ext cx="9144000" cy="766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2933564" y="1844823"/>
            <a:ext cx="1368152" cy="358546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5004048" y="2852936"/>
            <a:ext cx="1368152" cy="256582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/>
        </p:nvSpPr>
        <p:spPr>
          <a:xfrm>
            <a:off x="7092280" y="1628800"/>
            <a:ext cx="1368152" cy="375682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02733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</Words>
  <Application>Microsoft Office PowerPoint</Application>
  <PresentationFormat>On-screen Show (4:3)</PresentationFormat>
  <Paragraphs>1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Cepi Riyana</dc:creator>
  <cp:lastModifiedBy>Cepi Riyana</cp:lastModifiedBy>
  <cp:revision>1</cp:revision>
  <dcterms:created xsi:type="dcterms:W3CDTF">2012-01-24T14:51:58Z</dcterms:created>
  <dcterms:modified xsi:type="dcterms:W3CDTF">2012-01-24T14:58:14Z</dcterms:modified>
</cp:coreProperties>
</file>